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6"/>
  </p:notesMasterIdLst>
  <p:sldIdLst>
    <p:sldId id="589" r:id="rId5"/>
    <p:sldId id="590" r:id="rId6"/>
    <p:sldId id="260" r:id="rId7"/>
    <p:sldId id="265" r:id="rId8"/>
    <p:sldId id="302" r:id="rId9"/>
    <p:sldId id="366" r:id="rId10"/>
    <p:sldId id="596" r:id="rId11"/>
    <p:sldId id="591" r:id="rId12"/>
    <p:sldId id="592" r:id="rId13"/>
    <p:sldId id="597" r:id="rId14"/>
    <p:sldId id="595"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udd, Laurel (MECP)" initials="RL(" lastIdx="1" clrIdx="0">
    <p:extLst>
      <p:ext uri="{19B8F6BF-5375-455C-9EA6-DF929625EA0E}">
        <p15:presenceInfo xmlns:p15="http://schemas.microsoft.com/office/powerpoint/2012/main" userId="S::Laurel.Rudd@ontario.ca::c5ca01a2-b6e7-4e37-9a76-f03ba4c5856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E3DEFF-AB81-4550-B971-FC1DA62AEC2C}" v="35" dt="2022-02-10T14:43:20.0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29" autoAdjust="0"/>
    <p:restoredTop sz="94660"/>
  </p:normalViewPr>
  <p:slideViewPr>
    <p:cSldViewPr snapToGrid="0">
      <p:cViewPr varScale="1">
        <p:scale>
          <a:sx n="81" d="100"/>
          <a:sy n="81" d="100"/>
        </p:scale>
        <p:origin x="29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udd, Laurel (MECP)" userId="c5ca01a2-b6e7-4e37-9a76-f03ba4c5856f" providerId="ADAL" clId="{40E3DEFF-AB81-4550-B971-FC1DA62AEC2C}"/>
    <pc:docChg chg="custSel addSld delSld modSld">
      <pc:chgData name="Rudd, Laurel (MECP)" userId="c5ca01a2-b6e7-4e37-9a76-f03ba4c5856f" providerId="ADAL" clId="{40E3DEFF-AB81-4550-B971-FC1DA62AEC2C}" dt="2022-02-10T14:48:10.254" v="1296" actId="20577"/>
      <pc:docMkLst>
        <pc:docMk/>
      </pc:docMkLst>
      <pc:sldChg chg="modSp mod">
        <pc:chgData name="Rudd, Laurel (MECP)" userId="c5ca01a2-b6e7-4e37-9a76-f03ba4c5856f" providerId="ADAL" clId="{40E3DEFF-AB81-4550-B971-FC1DA62AEC2C}" dt="2022-02-10T14:40:26.433" v="1195" actId="1076"/>
        <pc:sldMkLst>
          <pc:docMk/>
          <pc:sldMk cId="3141957001" sldId="260"/>
        </pc:sldMkLst>
        <pc:spChg chg="mod">
          <ac:chgData name="Rudd, Laurel (MECP)" userId="c5ca01a2-b6e7-4e37-9a76-f03ba4c5856f" providerId="ADAL" clId="{40E3DEFF-AB81-4550-B971-FC1DA62AEC2C}" dt="2022-02-10T14:40:00.524" v="1192" actId="255"/>
          <ac:spMkLst>
            <pc:docMk/>
            <pc:sldMk cId="3141957001" sldId="260"/>
            <ac:spMk id="7" creationId="{00000000-0000-0000-0000-000000000000}"/>
          </ac:spMkLst>
        </pc:spChg>
        <pc:spChg chg="mod">
          <ac:chgData name="Rudd, Laurel (MECP)" userId="c5ca01a2-b6e7-4e37-9a76-f03ba4c5856f" providerId="ADAL" clId="{40E3DEFF-AB81-4550-B971-FC1DA62AEC2C}" dt="2022-02-10T14:40:26.433" v="1195" actId="1076"/>
          <ac:spMkLst>
            <pc:docMk/>
            <pc:sldMk cId="3141957001" sldId="260"/>
            <ac:spMk id="8" creationId="{62FB1086-2B41-46F3-8CD4-A57833CBA15A}"/>
          </ac:spMkLst>
        </pc:spChg>
        <pc:spChg chg="mod">
          <ac:chgData name="Rudd, Laurel (MECP)" userId="c5ca01a2-b6e7-4e37-9a76-f03ba4c5856f" providerId="ADAL" clId="{40E3DEFF-AB81-4550-B971-FC1DA62AEC2C}" dt="2022-02-10T14:40:17.050" v="1194" actId="14100"/>
          <ac:spMkLst>
            <pc:docMk/>
            <pc:sldMk cId="3141957001" sldId="260"/>
            <ac:spMk id="10" creationId="{258FEBE1-F337-4A64-8A75-F4D6872B4010}"/>
          </ac:spMkLst>
        </pc:spChg>
      </pc:sldChg>
      <pc:sldChg chg="addSp modSp mod setBg">
        <pc:chgData name="Rudd, Laurel (MECP)" userId="c5ca01a2-b6e7-4e37-9a76-f03ba4c5856f" providerId="ADAL" clId="{40E3DEFF-AB81-4550-B971-FC1DA62AEC2C}" dt="2022-02-10T14:39:17.459" v="1188" actId="255"/>
        <pc:sldMkLst>
          <pc:docMk/>
          <pc:sldMk cId="3433286882" sldId="265"/>
        </pc:sldMkLst>
        <pc:spChg chg="mod">
          <ac:chgData name="Rudd, Laurel (MECP)" userId="c5ca01a2-b6e7-4e37-9a76-f03ba4c5856f" providerId="ADAL" clId="{40E3DEFF-AB81-4550-B971-FC1DA62AEC2C}" dt="2022-02-10T14:38:16.712" v="1177" actId="26606"/>
          <ac:spMkLst>
            <pc:docMk/>
            <pc:sldMk cId="3433286882" sldId="265"/>
            <ac:spMk id="5" creationId="{00000000-0000-0000-0000-000000000000}"/>
          </ac:spMkLst>
        </pc:spChg>
        <pc:spChg chg="add">
          <ac:chgData name="Rudd, Laurel (MECP)" userId="c5ca01a2-b6e7-4e37-9a76-f03ba4c5856f" providerId="ADAL" clId="{40E3DEFF-AB81-4550-B971-FC1DA62AEC2C}" dt="2022-02-10T14:38:16.712" v="1177" actId="26606"/>
          <ac:spMkLst>
            <pc:docMk/>
            <pc:sldMk cId="3433286882" sldId="265"/>
            <ac:spMk id="73" creationId="{D009D6D5-DAC2-4A8B-A17A-E206B9012D09}"/>
          </ac:spMkLst>
        </pc:spChg>
        <pc:spChg chg="mod">
          <ac:chgData name="Rudd, Laurel (MECP)" userId="c5ca01a2-b6e7-4e37-9a76-f03ba4c5856f" providerId="ADAL" clId="{40E3DEFF-AB81-4550-B971-FC1DA62AEC2C}" dt="2022-02-10T14:38:54.648" v="1185" actId="255"/>
          <ac:spMkLst>
            <pc:docMk/>
            <pc:sldMk cId="3433286882" sldId="265"/>
            <ac:spMk id="101378" creationId="{00000000-0000-0000-0000-000000000000}"/>
          </ac:spMkLst>
        </pc:spChg>
        <pc:spChg chg="mod">
          <ac:chgData name="Rudd, Laurel (MECP)" userId="c5ca01a2-b6e7-4e37-9a76-f03ba4c5856f" providerId="ADAL" clId="{40E3DEFF-AB81-4550-B971-FC1DA62AEC2C}" dt="2022-02-10T14:39:17.459" v="1188" actId="255"/>
          <ac:spMkLst>
            <pc:docMk/>
            <pc:sldMk cId="3433286882" sldId="265"/>
            <ac:spMk id="101379" creationId="{00000000-0000-0000-0000-000000000000}"/>
          </ac:spMkLst>
        </pc:spChg>
        <pc:picChg chg="mod ord">
          <ac:chgData name="Rudd, Laurel (MECP)" userId="c5ca01a2-b6e7-4e37-9a76-f03ba4c5856f" providerId="ADAL" clId="{40E3DEFF-AB81-4550-B971-FC1DA62AEC2C}" dt="2022-02-10T14:38:16.712" v="1177" actId="26606"/>
          <ac:picMkLst>
            <pc:docMk/>
            <pc:sldMk cId="3433286882" sldId="265"/>
            <ac:picMk id="101380" creationId="{00000000-0000-0000-0000-000000000000}"/>
          </ac:picMkLst>
        </pc:picChg>
      </pc:sldChg>
      <pc:sldChg chg="del delDesignElem">
        <pc:chgData name="Rudd, Laurel (MECP)" userId="c5ca01a2-b6e7-4e37-9a76-f03ba4c5856f" providerId="ADAL" clId="{40E3DEFF-AB81-4550-B971-FC1DA62AEC2C}" dt="2022-02-10T14:43:29.744" v="1199" actId="2696"/>
        <pc:sldMkLst>
          <pc:docMk/>
          <pc:sldMk cId="176584580" sldId="267"/>
        </pc:sldMkLst>
      </pc:sldChg>
      <pc:sldChg chg="addSp delSp modSp mod setBg">
        <pc:chgData name="Rudd, Laurel (MECP)" userId="c5ca01a2-b6e7-4e37-9a76-f03ba4c5856f" providerId="ADAL" clId="{40E3DEFF-AB81-4550-B971-FC1DA62AEC2C}" dt="2022-02-10T14:37:52.406" v="1176" actId="20577"/>
        <pc:sldMkLst>
          <pc:docMk/>
          <pc:sldMk cId="2959398024" sldId="302"/>
        </pc:sldMkLst>
        <pc:spChg chg="mod">
          <ac:chgData name="Rudd, Laurel (MECP)" userId="c5ca01a2-b6e7-4e37-9a76-f03ba4c5856f" providerId="ADAL" clId="{40E3DEFF-AB81-4550-B971-FC1DA62AEC2C}" dt="2022-02-10T14:35:40.135" v="1165" actId="26606"/>
          <ac:spMkLst>
            <pc:docMk/>
            <pc:sldMk cId="2959398024" sldId="302"/>
            <ac:spMk id="6" creationId="{00000000-0000-0000-0000-000000000000}"/>
          </ac:spMkLst>
        </pc:spChg>
        <pc:spChg chg="add">
          <ac:chgData name="Rudd, Laurel (MECP)" userId="c5ca01a2-b6e7-4e37-9a76-f03ba4c5856f" providerId="ADAL" clId="{40E3DEFF-AB81-4550-B971-FC1DA62AEC2C}" dt="2022-02-10T14:35:40.135" v="1165" actId="26606"/>
          <ac:spMkLst>
            <pc:docMk/>
            <pc:sldMk cId="2959398024" sldId="302"/>
            <ac:spMk id="74" creationId="{79BB35BC-D5C2-4C8B-A22A-A71E6191913B}"/>
          </ac:spMkLst>
        </pc:spChg>
        <pc:spChg chg="del">
          <ac:chgData name="Rudd, Laurel (MECP)" userId="c5ca01a2-b6e7-4e37-9a76-f03ba4c5856f" providerId="ADAL" clId="{40E3DEFF-AB81-4550-B971-FC1DA62AEC2C}" dt="2022-02-10T14:34:38.657" v="1157" actId="478"/>
          <ac:spMkLst>
            <pc:docMk/>
            <pc:sldMk cId="2959398024" sldId="302"/>
            <ac:spMk id="7171" creationId="{00000000-0000-0000-0000-000000000000}"/>
          </ac:spMkLst>
        </pc:spChg>
        <pc:spChg chg="mod ord">
          <ac:chgData name="Rudd, Laurel (MECP)" userId="c5ca01a2-b6e7-4e37-9a76-f03ba4c5856f" providerId="ADAL" clId="{40E3DEFF-AB81-4550-B971-FC1DA62AEC2C}" dt="2022-02-10T14:37:52.406" v="1176" actId="20577"/>
          <ac:spMkLst>
            <pc:docMk/>
            <pc:sldMk cId="2959398024" sldId="302"/>
            <ac:spMk id="7172" creationId="{00000000-0000-0000-0000-000000000000}"/>
          </ac:spMkLst>
        </pc:spChg>
        <pc:picChg chg="mod">
          <ac:chgData name="Rudd, Laurel (MECP)" userId="c5ca01a2-b6e7-4e37-9a76-f03ba4c5856f" providerId="ADAL" clId="{40E3DEFF-AB81-4550-B971-FC1DA62AEC2C}" dt="2022-02-10T14:35:40.135" v="1165" actId="26606"/>
          <ac:picMkLst>
            <pc:docMk/>
            <pc:sldMk cId="2959398024" sldId="302"/>
            <ac:picMk id="7173" creationId="{00000000-0000-0000-0000-000000000000}"/>
          </ac:picMkLst>
        </pc:picChg>
      </pc:sldChg>
      <pc:sldChg chg="modSp mod">
        <pc:chgData name="Rudd, Laurel (MECP)" userId="c5ca01a2-b6e7-4e37-9a76-f03ba4c5856f" providerId="ADAL" clId="{40E3DEFF-AB81-4550-B971-FC1DA62AEC2C}" dt="2022-02-09T16:44:42.906" v="582" actId="14100"/>
        <pc:sldMkLst>
          <pc:docMk/>
          <pc:sldMk cId="2074799983" sldId="366"/>
        </pc:sldMkLst>
        <pc:spChg chg="mod">
          <ac:chgData name="Rudd, Laurel (MECP)" userId="c5ca01a2-b6e7-4e37-9a76-f03ba4c5856f" providerId="ADAL" clId="{40E3DEFF-AB81-4550-B971-FC1DA62AEC2C}" dt="2022-02-09T16:44:20.930" v="578" actId="14100"/>
          <ac:spMkLst>
            <pc:docMk/>
            <pc:sldMk cId="2074799983" sldId="366"/>
            <ac:spMk id="2" creationId="{3E735F17-1AE4-D345-860B-43CD7A0AB8B4}"/>
          </ac:spMkLst>
        </pc:spChg>
        <pc:spChg chg="mod">
          <ac:chgData name="Rudd, Laurel (MECP)" userId="c5ca01a2-b6e7-4e37-9a76-f03ba4c5856f" providerId="ADAL" clId="{40E3DEFF-AB81-4550-B971-FC1DA62AEC2C}" dt="2022-02-09T16:44:24.450" v="579" actId="14100"/>
          <ac:spMkLst>
            <pc:docMk/>
            <pc:sldMk cId="2074799983" sldId="366"/>
            <ac:spMk id="3" creationId="{A38A5E68-BC38-CB43-B476-9297DEAA06C6}"/>
          </ac:spMkLst>
        </pc:spChg>
        <pc:spChg chg="mod">
          <ac:chgData name="Rudd, Laurel (MECP)" userId="c5ca01a2-b6e7-4e37-9a76-f03ba4c5856f" providerId="ADAL" clId="{40E3DEFF-AB81-4550-B971-FC1DA62AEC2C}" dt="2022-02-09T16:44:42.906" v="582" actId="14100"/>
          <ac:spMkLst>
            <pc:docMk/>
            <pc:sldMk cId="2074799983" sldId="366"/>
            <ac:spMk id="4" creationId="{04AAF0AF-E15F-481F-8B09-9FADA07B89ED}"/>
          </ac:spMkLst>
        </pc:spChg>
        <pc:spChg chg="mod">
          <ac:chgData name="Rudd, Laurel (MECP)" userId="c5ca01a2-b6e7-4e37-9a76-f03ba4c5856f" providerId="ADAL" clId="{40E3DEFF-AB81-4550-B971-FC1DA62AEC2C}" dt="2022-02-09T16:44:36.954" v="581" actId="14100"/>
          <ac:spMkLst>
            <pc:docMk/>
            <pc:sldMk cId="2074799983" sldId="366"/>
            <ac:spMk id="7" creationId="{9938567C-7B9E-4392-9EB4-55A4E1A44418}"/>
          </ac:spMkLst>
        </pc:spChg>
      </pc:sldChg>
      <pc:sldChg chg="addSp delSp modSp mod">
        <pc:chgData name="Rudd, Laurel (MECP)" userId="c5ca01a2-b6e7-4e37-9a76-f03ba4c5856f" providerId="ADAL" clId="{40E3DEFF-AB81-4550-B971-FC1DA62AEC2C}" dt="2022-02-10T14:26:43.812" v="1156" actId="20577"/>
        <pc:sldMkLst>
          <pc:docMk/>
          <pc:sldMk cId="387325719" sldId="589"/>
        </pc:sldMkLst>
        <pc:spChg chg="mod">
          <ac:chgData name="Rudd, Laurel (MECP)" userId="c5ca01a2-b6e7-4e37-9a76-f03ba4c5856f" providerId="ADAL" clId="{40E3DEFF-AB81-4550-B971-FC1DA62AEC2C}" dt="2022-02-09T19:00:18.945" v="1141" actId="1076"/>
          <ac:spMkLst>
            <pc:docMk/>
            <pc:sldMk cId="387325719" sldId="589"/>
            <ac:spMk id="2" creationId="{148D0165-4280-4749-9F3C-BB569187C9EB}"/>
          </ac:spMkLst>
        </pc:spChg>
        <pc:spChg chg="mod">
          <ac:chgData name="Rudd, Laurel (MECP)" userId="c5ca01a2-b6e7-4e37-9a76-f03ba4c5856f" providerId="ADAL" clId="{40E3DEFF-AB81-4550-B971-FC1DA62AEC2C}" dt="2022-02-10T14:26:43.812" v="1156" actId="20577"/>
          <ac:spMkLst>
            <pc:docMk/>
            <pc:sldMk cId="387325719" sldId="589"/>
            <ac:spMk id="6" creationId="{DB2D86F8-C0F6-4AC1-A73E-3847BE7DCC33}"/>
          </ac:spMkLst>
        </pc:spChg>
        <pc:picChg chg="add del mod">
          <ac:chgData name="Rudd, Laurel (MECP)" userId="c5ca01a2-b6e7-4e37-9a76-f03ba4c5856f" providerId="ADAL" clId="{40E3DEFF-AB81-4550-B971-FC1DA62AEC2C}" dt="2022-02-09T16:17:28.869" v="60" actId="21"/>
          <ac:picMkLst>
            <pc:docMk/>
            <pc:sldMk cId="387325719" sldId="589"/>
            <ac:picMk id="9" creationId="{02563AA3-8A4D-49FD-9C0D-A352DB05C4F5}"/>
          </ac:picMkLst>
        </pc:picChg>
      </pc:sldChg>
      <pc:sldChg chg="modSp mod">
        <pc:chgData name="Rudd, Laurel (MECP)" userId="c5ca01a2-b6e7-4e37-9a76-f03ba4c5856f" providerId="ADAL" clId="{40E3DEFF-AB81-4550-B971-FC1DA62AEC2C}" dt="2022-02-09T19:01:03.440" v="1145" actId="14100"/>
        <pc:sldMkLst>
          <pc:docMk/>
          <pc:sldMk cId="2097517330" sldId="590"/>
        </pc:sldMkLst>
        <pc:spChg chg="mod">
          <ac:chgData name="Rudd, Laurel (MECP)" userId="c5ca01a2-b6e7-4e37-9a76-f03ba4c5856f" providerId="ADAL" clId="{40E3DEFF-AB81-4550-B971-FC1DA62AEC2C}" dt="2022-02-09T19:00:54.857" v="1144" actId="1076"/>
          <ac:spMkLst>
            <pc:docMk/>
            <pc:sldMk cId="2097517330" sldId="590"/>
            <ac:spMk id="3" creationId="{44CF30A1-3AA8-4846-8AA7-1E911E86D574}"/>
          </ac:spMkLst>
        </pc:spChg>
        <pc:graphicFrameChg chg="mod">
          <ac:chgData name="Rudd, Laurel (MECP)" userId="c5ca01a2-b6e7-4e37-9a76-f03ba4c5856f" providerId="ADAL" clId="{40E3DEFF-AB81-4550-B971-FC1DA62AEC2C}" dt="2022-02-09T19:01:03.440" v="1145" actId="14100"/>
          <ac:graphicFrameMkLst>
            <pc:docMk/>
            <pc:sldMk cId="2097517330" sldId="590"/>
            <ac:graphicFrameMk id="10" creationId="{268BC9B7-0EE6-4D99-8396-CE19A46E18BB}"/>
          </ac:graphicFrameMkLst>
        </pc:graphicFrameChg>
        <pc:picChg chg="mod">
          <ac:chgData name="Rudd, Laurel (MECP)" userId="c5ca01a2-b6e7-4e37-9a76-f03ba4c5856f" providerId="ADAL" clId="{40E3DEFF-AB81-4550-B971-FC1DA62AEC2C}" dt="2022-02-09T19:00:44.240" v="1142" actId="14100"/>
          <ac:picMkLst>
            <pc:docMk/>
            <pc:sldMk cId="2097517330" sldId="590"/>
            <ac:picMk id="8" creationId="{C22A4381-413B-4DBD-88F8-057F4A2F0010}"/>
          </ac:picMkLst>
        </pc:picChg>
      </pc:sldChg>
      <pc:sldChg chg="modSp mod">
        <pc:chgData name="Rudd, Laurel (MECP)" userId="c5ca01a2-b6e7-4e37-9a76-f03ba4c5856f" providerId="ADAL" clId="{40E3DEFF-AB81-4550-B971-FC1DA62AEC2C}" dt="2022-02-09T16:51:09.205" v="781" actId="20577"/>
        <pc:sldMkLst>
          <pc:docMk/>
          <pc:sldMk cId="2942917894" sldId="591"/>
        </pc:sldMkLst>
        <pc:spChg chg="mod">
          <ac:chgData name="Rudd, Laurel (MECP)" userId="c5ca01a2-b6e7-4e37-9a76-f03ba4c5856f" providerId="ADAL" clId="{40E3DEFF-AB81-4550-B971-FC1DA62AEC2C}" dt="2022-02-09T16:51:09.205" v="781" actId="20577"/>
          <ac:spMkLst>
            <pc:docMk/>
            <pc:sldMk cId="2942917894" sldId="591"/>
            <ac:spMk id="6" creationId="{DB2D86F8-C0F6-4AC1-A73E-3847BE7DCC33}"/>
          </ac:spMkLst>
        </pc:spChg>
      </pc:sldChg>
      <pc:sldChg chg="modSp mod">
        <pc:chgData name="Rudd, Laurel (MECP)" userId="c5ca01a2-b6e7-4e37-9a76-f03ba4c5856f" providerId="ADAL" clId="{40E3DEFF-AB81-4550-B971-FC1DA62AEC2C}" dt="2022-02-09T16:55:05.646" v="964" actId="20577"/>
        <pc:sldMkLst>
          <pc:docMk/>
          <pc:sldMk cId="2118090851" sldId="592"/>
        </pc:sldMkLst>
        <pc:spChg chg="mod">
          <ac:chgData name="Rudd, Laurel (MECP)" userId="c5ca01a2-b6e7-4e37-9a76-f03ba4c5856f" providerId="ADAL" clId="{40E3DEFF-AB81-4550-B971-FC1DA62AEC2C}" dt="2022-02-09T16:55:05.646" v="964" actId="20577"/>
          <ac:spMkLst>
            <pc:docMk/>
            <pc:sldMk cId="2118090851" sldId="592"/>
            <ac:spMk id="6" creationId="{DB2D86F8-C0F6-4AC1-A73E-3847BE7DCC33}"/>
          </ac:spMkLst>
        </pc:spChg>
      </pc:sldChg>
      <pc:sldChg chg="addSp delSp modSp mod">
        <pc:chgData name="Rudd, Laurel (MECP)" userId="c5ca01a2-b6e7-4e37-9a76-f03ba4c5856f" providerId="ADAL" clId="{40E3DEFF-AB81-4550-B971-FC1DA62AEC2C}" dt="2022-02-09T17:13:13.620" v="1139"/>
        <pc:sldMkLst>
          <pc:docMk/>
          <pc:sldMk cId="4074478188" sldId="595"/>
        </pc:sldMkLst>
        <pc:spChg chg="del">
          <ac:chgData name="Rudd, Laurel (MECP)" userId="c5ca01a2-b6e7-4e37-9a76-f03ba4c5856f" providerId="ADAL" clId="{40E3DEFF-AB81-4550-B971-FC1DA62AEC2C}" dt="2022-02-09T16:57:10.300" v="969" actId="26606"/>
          <ac:spMkLst>
            <pc:docMk/>
            <pc:sldMk cId="4074478188" sldId="595"/>
            <ac:spMk id="6" creationId="{DB2D86F8-C0F6-4AC1-A73E-3847BE7DCC33}"/>
          </ac:spMkLst>
        </pc:spChg>
        <pc:graphicFrameChg chg="add mod">
          <ac:chgData name="Rudd, Laurel (MECP)" userId="c5ca01a2-b6e7-4e37-9a76-f03ba4c5856f" providerId="ADAL" clId="{40E3DEFF-AB81-4550-B971-FC1DA62AEC2C}" dt="2022-02-09T17:13:13.620" v="1139"/>
          <ac:graphicFrameMkLst>
            <pc:docMk/>
            <pc:sldMk cId="4074478188" sldId="595"/>
            <ac:graphicFrameMk id="23" creationId="{BA96100C-5894-401D-83B1-CBA937FA678C}"/>
          </ac:graphicFrameMkLst>
        </pc:graphicFrameChg>
      </pc:sldChg>
      <pc:sldChg chg="modSp mod">
        <pc:chgData name="Rudd, Laurel (MECP)" userId="c5ca01a2-b6e7-4e37-9a76-f03ba4c5856f" providerId="ADAL" clId="{40E3DEFF-AB81-4550-B971-FC1DA62AEC2C}" dt="2022-02-10T14:48:10.254" v="1296" actId="20577"/>
        <pc:sldMkLst>
          <pc:docMk/>
          <pc:sldMk cId="2193262113" sldId="596"/>
        </pc:sldMkLst>
        <pc:spChg chg="mod">
          <ac:chgData name="Rudd, Laurel (MECP)" userId="c5ca01a2-b6e7-4e37-9a76-f03ba4c5856f" providerId="ADAL" clId="{40E3DEFF-AB81-4550-B971-FC1DA62AEC2C}" dt="2022-02-09T16:49:50.414" v="747" actId="14100"/>
          <ac:spMkLst>
            <pc:docMk/>
            <pc:sldMk cId="2193262113" sldId="596"/>
            <ac:spMk id="2" creationId="{B416D307-C1DE-4E8A-B946-18AA7DAD8F75}"/>
          </ac:spMkLst>
        </pc:spChg>
        <pc:spChg chg="mod">
          <ac:chgData name="Rudd, Laurel (MECP)" userId="c5ca01a2-b6e7-4e37-9a76-f03ba4c5856f" providerId="ADAL" clId="{40E3DEFF-AB81-4550-B971-FC1DA62AEC2C}" dt="2022-02-10T14:48:10.254" v="1296" actId="20577"/>
          <ac:spMkLst>
            <pc:docMk/>
            <pc:sldMk cId="2193262113" sldId="596"/>
            <ac:spMk id="3" creationId="{1725ED27-73A2-458F-B2A0-287426290BBD}"/>
          </ac:spMkLst>
        </pc:spChg>
      </pc:sldChg>
      <pc:sldChg chg="modSp mod">
        <pc:chgData name="Rudd, Laurel (MECP)" userId="c5ca01a2-b6e7-4e37-9a76-f03ba4c5856f" providerId="ADAL" clId="{40E3DEFF-AB81-4550-B971-FC1DA62AEC2C}" dt="2022-02-09T16:56:40.527" v="968" actId="1076"/>
        <pc:sldMkLst>
          <pc:docMk/>
          <pc:sldMk cId="386929374" sldId="597"/>
        </pc:sldMkLst>
        <pc:spChg chg="mod">
          <ac:chgData name="Rudd, Laurel (MECP)" userId="c5ca01a2-b6e7-4e37-9a76-f03ba4c5856f" providerId="ADAL" clId="{40E3DEFF-AB81-4550-B971-FC1DA62AEC2C}" dt="2022-02-09T16:56:40.527" v="968" actId="1076"/>
          <ac:spMkLst>
            <pc:docMk/>
            <pc:sldMk cId="386929374" sldId="597"/>
            <ac:spMk id="6" creationId="{DB2D86F8-C0F6-4AC1-A73E-3847BE7DCC33}"/>
          </ac:spMkLst>
        </pc:spChg>
      </pc:sldChg>
      <pc:sldChg chg="modSp new del mod">
        <pc:chgData name="Rudd, Laurel (MECP)" userId="c5ca01a2-b6e7-4e37-9a76-f03ba4c5856f" providerId="ADAL" clId="{40E3DEFF-AB81-4550-B971-FC1DA62AEC2C}" dt="2022-02-10T14:47:11.265" v="1277" actId="2696"/>
        <pc:sldMkLst>
          <pc:docMk/>
          <pc:sldMk cId="1068662114" sldId="598"/>
        </pc:sldMkLst>
        <pc:spChg chg="mod">
          <ac:chgData name="Rudd, Laurel (MECP)" userId="c5ca01a2-b6e7-4e37-9a76-f03ba4c5856f" providerId="ADAL" clId="{40E3DEFF-AB81-4550-B971-FC1DA62AEC2C}" dt="2022-02-10T14:46:47.315" v="1238" actId="20577"/>
          <ac:spMkLst>
            <pc:docMk/>
            <pc:sldMk cId="1068662114" sldId="598"/>
            <ac:spMk id="2" creationId="{761AEE7E-BA26-46C8-9978-1FC5E9D33BC3}"/>
          </ac:spMkLst>
        </pc:spChg>
        <pc:spChg chg="mod">
          <ac:chgData name="Rudd, Laurel (MECP)" userId="c5ca01a2-b6e7-4e37-9a76-f03ba4c5856f" providerId="ADAL" clId="{40E3DEFF-AB81-4550-B971-FC1DA62AEC2C}" dt="2022-02-10T14:47:03.223" v="1276" actId="20577"/>
          <ac:spMkLst>
            <pc:docMk/>
            <pc:sldMk cId="1068662114" sldId="598"/>
            <ac:spMk id="3" creationId="{2058711F-E46B-4905-84CA-F3F59ACBF51F}"/>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400" b="1" dirty="0">
                <a:solidFill>
                  <a:srgbClr val="002060"/>
                </a:solidFill>
                <a:latin typeface="Trebuchet MS" panose="020B0603020202020204" pitchFamily="34" charset="0"/>
                <a:ea typeface="Cambria" panose="02040503050406030204" pitchFamily="18" charset="0"/>
                <a:cs typeface="Aldhabi" panose="01000000000000000000" pitchFamily="2" charset="-78"/>
              </a:rPr>
              <a:t>Number of Confirmed Harmful Algal Blooms in the Province</a:t>
            </a:r>
          </a:p>
        </c:rich>
      </c:tx>
      <c:layout>
        <c:manualLayout>
          <c:xMode val="edge"/>
          <c:yMode val="edge"/>
          <c:x val="0.13225369348530192"/>
          <c:y val="0"/>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8.145362985943673E-2"/>
          <c:y val="0.17048346055979643"/>
          <c:w val="0.88714023166804368"/>
          <c:h val="0.71145919737132091"/>
        </c:manualLayout>
      </c:layout>
      <c:barChart>
        <c:barDir val="col"/>
        <c:grouping val="clustered"/>
        <c:varyColors val="0"/>
        <c:ser>
          <c:idx val="0"/>
          <c:order val="0"/>
          <c:spPr>
            <a:solidFill>
              <a:schemeClr val="accent1"/>
            </a:solidFill>
            <a:ln>
              <a:noFill/>
            </a:ln>
            <a:effectLst/>
          </c:spPr>
          <c:invertIfNegative val="0"/>
          <c:cat>
            <c:numLit>
              <c:formatCode>General</c:formatCode>
              <c:ptCount val="15"/>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numLit>
          </c:cat>
          <c:val>
            <c:numRef>
              <c:f>Sheet1!$C$3:$C$17</c:f>
              <c:numCache>
                <c:formatCode>General</c:formatCode>
                <c:ptCount val="15"/>
                <c:pt idx="0">
                  <c:v>14</c:v>
                </c:pt>
                <c:pt idx="1">
                  <c:v>17</c:v>
                </c:pt>
                <c:pt idx="2">
                  <c:v>19</c:v>
                </c:pt>
                <c:pt idx="3">
                  <c:v>24</c:v>
                </c:pt>
                <c:pt idx="4">
                  <c:v>25</c:v>
                </c:pt>
                <c:pt idx="5">
                  <c:v>31</c:v>
                </c:pt>
                <c:pt idx="6">
                  <c:v>31</c:v>
                </c:pt>
                <c:pt idx="7">
                  <c:v>27</c:v>
                </c:pt>
                <c:pt idx="8">
                  <c:v>16</c:v>
                </c:pt>
                <c:pt idx="9">
                  <c:v>51</c:v>
                </c:pt>
                <c:pt idx="10">
                  <c:v>51</c:v>
                </c:pt>
                <c:pt idx="11">
                  <c:v>54</c:v>
                </c:pt>
                <c:pt idx="12">
                  <c:v>66</c:v>
                </c:pt>
                <c:pt idx="13">
                  <c:v>69</c:v>
                </c:pt>
                <c:pt idx="14">
                  <c:v>91</c:v>
                </c:pt>
              </c:numCache>
            </c:numRef>
          </c:val>
          <c:extLst>
            <c:ext xmlns:c16="http://schemas.microsoft.com/office/drawing/2014/chart" uri="{C3380CC4-5D6E-409C-BE32-E72D297353CC}">
              <c16:uniqueId val="{00000000-8E0F-436E-8E4C-DC0BBA6F776B}"/>
            </c:ext>
          </c:extLst>
        </c:ser>
        <c:dLbls>
          <c:showLegendKey val="0"/>
          <c:showVal val="0"/>
          <c:showCatName val="0"/>
          <c:showSerName val="0"/>
          <c:showPercent val="0"/>
          <c:showBubbleSize val="0"/>
        </c:dLbls>
        <c:gapWidth val="150"/>
        <c:axId val="479611904"/>
        <c:axId val="479607968"/>
      </c:barChart>
      <c:catAx>
        <c:axId val="4796119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79607968"/>
        <c:crosses val="autoZero"/>
        <c:auto val="1"/>
        <c:lblAlgn val="ctr"/>
        <c:lblOffset val="100"/>
        <c:noMultiLvlLbl val="0"/>
      </c:catAx>
      <c:valAx>
        <c:axId val="4796079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4796119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image" Target="../media/image12.png"/></Relationships>
</file>

<file path=ppt/diagrams/_rels/drawing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image" Target="../media/image1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74F7C0A-7194-4A47-BD1E-B83E2A92B770}"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2D511DD0-A0A9-4F6B-9EFF-FF4F191BD1E0}">
      <dgm:prSet custT="1"/>
      <dgm:spPr/>
      <dgm:t>
        <a:bodyPr/>
        <a:lstStyle/>
        <a:p>
          <a:pPr>
            <a:lnSpc>
              <a:spcPct val="100000"/>
            </a:lnSpc>
          </a:pPr>
          <a:r>
            <a:rPr lang="en-US" sz="1800" b="1" dirty="0">
              <a:latin typeface="+mn-lt"/>
            </a:rPr>
            <a:t>In the event of a suspected blue-green algal bloom, the public is advised to avoid using the water and report the incident to the Ministry’s Spills Action Centre</a:t>
          </a:r>
        </a:p>
      </dgm:t>
    </dgm:pt>
    <dgm:pt modelId="{4D39CE63-C9DD-4A0A-9D5B-9B5AEAE5C09C}" type="parTrans" cxnId="{653909CE-5DD7-49DD-97E2-7E2336BF4BCE}">
      <dgm:prSet/>
      <dgm:spPr/>
      <dgm:t>
        <a:bodyPr/>
        <a:lstStyle/>
        <a:p>
          <a:endParaRPr lang="en-US"/>
        </a:p>
      </dgm:t>
    </dgm:pt>
    <dgm:pt modelId="{8E123BEE-436E-481E-8D6F-508764EEB6F1}" type="sibTrans" cxnId="{653909CE-5DD7-49DD-97E2-7E2336BF4BCE}">
      <dgm:prSet/>
      <dgm:spPr/>
      <dgm:t>
        <a:bodyPr/>
        <a:lstStyle/>
        <a:p>
          <a:endParaRPr lang="en-US"/>
        </a:p>
      </dgm:t>
    </dgm:pt>
    <dgm:pt modelId="{A770CA16-313F-4225-B606-4A7536C66B21}">
      <dgm:prSet custT="1"/>
      <dgm:spPr/>
      <dgm:t>
        <a:bodyPr/>
        <a:lstStyle/>
        <a:p>
          <a:pPr>
            <a:lnSpc>
              <a:spcPct val="100000"/>
            </a:lnSpc>
          </a:pPr>
          <a:r>
            <a:rPr lang="en-US" sz="2800" dirty="0"/>
            <a:t>      Call 1-800-268-6060</a:t>
          </a:r>
        </a:p>
      </dgm:t>
    </dgm:pt>
    <dgm:pt modelId="{E5CDECA6-761C-4550-8FA3-DCB71E263BDD}" type="parTrans" cxnId="{981ECA9E-47E4-44CF-A9BA-27820DFE03EC}">
      <dgm:prSet/>
      <dgm:spPr/>
      <dgm:t>
        <a:bodyPr/>
        <a:lstStyle/>
        <a:p>
          <a:endParaRPr lang="en-US"/>
        </a:p>
      </dgm:t>
    </dgm:pt>
    <dgm:pt modelId="{12E5687D-8129-4602-B3BF-B274C819EBD1}" type="sibTrans" cxnId="{981ECA9E-47E4-44CF-A9BA-27820DFE03EC}">
      <dgm:prSet/>
      <dgm:spPr/>
      <dgm:t>
        <a:bodyPr/>
        <a:lstStyle/>
        <a:p>
          <a:endParaRPr lang="en-US"/>
        </a:p>
      </dgm:t>
    </dgm:pt>
    <dgm:pt modelId="{C7B4A8E6-3B20-476E-AC5E-1AA85E32840E}" type="pres">
      <dgm:prSet presAssocID="{674F7C0A-7194-4A47-BD1E-B83E2A92B770}" presName="root" presStyleCnt="0">
        <dgm:presLayoutVars>
          <dgm:dir/>
          <dgm:resizeHandles val="exact"/>
        </dgm:presLayoutVars>
      </dgm:prSet>
      <dgm:spPr/>
    </dgm:pt>
    <dgm:pt modelId="{80A05930-0274-4BE6-802B-CA9E1F403810}" type="pres">
      <dgm:prSet presAssocID="{2D511DD0-A0A9-4F6B-9EFF-FF4F191BD1E0}" presName="compNode" presStyleCnt="0"/>
      <dgm:spPr/>
    </dgm:pt>
    <dgm:pt modelId="{EABF89C3-7397-40CD-BA80-AB7B54816421}" type="pres">
      <dgm:prSet presAssocID="{2D511DD0-A0A9-4F6B-9EFF-FF4F191BD1E0}" presName="bgRect" presStyleLbl="bgShp" presStyleIdx="0" presStyleCnt="2" custScaleX="100000" custScaleY="149985" custLinFactNeighborX="1107" custLinFactNeighborY="-1956"/>
      <dgm:spPr/>
    </dgm:pt>
    <dgm:pt modelId="{87E88D8A-B933-41FC-9C82-54C3DCE856AE}" type="pres">
      <dgm:prSet presAssocID="{2D511DD0-A0A9-4F6B-9EFF-FF4F191BD1E0}" presName="iconRect" presStyleLbl="node1" presStyleIdx="0" presStyleCnt="2" custScaleX="152630" custScaleY="151853" custLinFactNeighborX="-9528" custLinFactNeighborY="-1498"/>
      <dgm:spPr>
        <a:blipFill rotWithShape="1">
          <a:blip xmlns:r="http://schemas.openxmlformats.org/officeDocument/2006/relationships" r:embed="rId1"/>
          <a:srcRect/>
          <a:stretch>
            <a:fillRect l="-17000" r="-17000"/>
          </a:stretch>
        </a:blipFill>
      </dgm:spPr>
      <dgm:extLst>
        <a:ext uri="{E40237B7-FDA0-4F09-8148-C483321AD2D9}">
          <dgm14:cNvPr xmlns:dgm14="http://schemas.microsoft.com/office/drawing/2010/diagram" id="0" name="" descr="Sink"/>
        </a:ext>
      </dgm:extLst>
    </dgm:pt>
    <dgm:pt modelId="{960F663C-5265-4571-8E0C-7F1C16AB5B0D}" type="pres">
      <dgm:prSet presAssocID="{2D511DD0-A0A9-4F6B-9EFF-FF4F191BD1E0}" presName="spaceRect" presStyleCnt="0"/>
      <dgm:spPr/>
    </dgm:pt>
    <dgm:pt modelId="{C576053F-2697-41F5-BD75-090F258DA626}" type="pres">
      <dgm:prSet presAssocID="{2D511DD0-A0A9-4F6B-9EFF-FF4F191BD1E0}" presName="parTx" presStyleLbl="revTx" presStyleIdx="0" presStyleCnt="2" custScaleX="102772" custScaleY="115967" custLinFactNeighborX="-733" custLinFactNeighborY="35324">
        <dgm:presLayoutVars>
          <dgm:chMax val="0"/>
          <dgm:chPref val="0"/>
        </dgm:presLayoutVars>
      </dgm:prSet>
      <dgm:spPr/>
    </dgm:pt>
    <dgm:pt modelId="{4EC91CF3-DD82-4D74-8358-693DCE354C6B}" type="pres">
      <dgm:prSet presAssocID="{8E123BEE-436E-481E-8D6F-508764EEB6F1}" presName="sibTrans" presStyleCnt="0"/>
      <dgm:spPr/>
    </dgm:pt>
    <dgm:pt modelId="{8970DA5E-7E88-4FB0-82E2-B1E6D7460C7E}" type="pres">
      <dgm:prSet presAssocID="{A770CA16-313F-4225-B606-4A7536C66B21}" presName="compNode" presStyleCnt="0"/>
      <dgm:spPr/>
    </dgm:pt>
    <dgm:pt modelId="{F696EB95-4F29-4F46-91D6-487697CA4D16}" type="pres">
      <dgm:prSet presAssocID="{A770CA16-313F-4225-B606-4A7536C66B21}" presName="bgRect" presStyleLbl="bgShp" presStyleIdx="1" presStyleCnt="2" custScaleY="140925" custLinFactNeighborX="-673" custLinFactNeighborY="32555"/>
      <dgm:spPr/>
    </dgm:pt>
    <dgm:pt modelId="{0D9C524A-AC09-4F70-85FD-CF02C040BA39}" type="pres">
      <dgm:prSet presAssocID="{A770CA16-313F-4225-B606-4A7536C66B21}" presName="iconRect" presStyleLbl="node1" presStyleIdx="1" presStyleCnt="2" custScaleX="161383" custScaleY="143288" custLinFactNeighborX="-7008" custLinFactNeighborY="45586"/>
      <dgm:spPr>
        <a:blipFill rotWithShape="1">
          <a:blip xmlns:r="http://schemas.openxmlformats.org/officeDocument/2006/relationships" r:embed="rId2"/>
          <a:srcRect/>
          <a:stretch>
            <a:fillRect l="-17000" r="-17000"/>
          </a:stretch>
        </a:blipFill>
      </dgm:spPr>
      <dgm:extLst>
        <a:ext uri="{E40237B7-FDA0-4F09-8148-C483321AD2D9}">
          <dgm14:cNvPr xmlns:dgm14="http://schemas.microsoft.com/office/drawing/2010/diagram" id="0" name="" descr="Office Worker"/>
        </a:ext>
      </dgm:extLst>
    </dgm:pt>
    <dgm:pt modelId="{B9638CEA-FF7D-427E-8196-A3FB68138480}" type="pres">
      <dgm:prSet presAssocID="{A770CA16-313F-4225-B606-4A7536C66B21}" presName="spaceRect" presStyleCnt="0"/>
      <dgm:spPr/>
    </dgm:pt>
    <dgm:pt modelId="{92A1BBE7-F3B6-49D2-8918-E8175A927718}" type="pres">
      <dgm:prSet presAssocID="{A770CA16-313F-4225-B606-4A7536C66B21}" presName="parTx" presStyleLbl="revTx" presStyleIdx="1" presStyleCnt="2" custScaleX="109795" custScaleY="73465" custLinFactNeighborX="-8435" custLinFactNeighborY="74823">
        <dgm:presLayoutVars>
          <dgm:chMax val="0"/>
          <dgm:chPref val="0"/>
        </dgm:presLayoutVars>
      </dgm:prSet>
      <dgm:spPr/>
    </dgm:pt>
  </dgm:ptLst>
  <dgm:cxnLst>
    <dgm:cxn modelId="{FBC5004B-354D-45C7-A43F-9227ECB1D241}" type="presOf" srcId="{674F7C0A-7194-4A47-BD1E-B83E2A92B770}" destId="{C7B4A8E6-3B20-476E-AC5E-1AA85E32840E}" srcOrd="0" destOrd="0" presId="urn:microsoft.com/office/officeart/2018/2/layout/IconVerticalSolidList"/>
    <dgm:cxn modelId="{41C16B8C-36ED-421F-B2AA-52C6B1B32F25}" type="presOf" srcId="{A770CA16-313F-4225-B606-4A7536C66B21}" destId="{92A1BBE7-F3B6-49D2-8918-E8175A927718}" srcOrd="0" destOrd="0" presId="urn:microsoft.com/office/officeart/2018/2/layout/IconVerticalSolidList"/>
    <dgm:cxn modelId="{981ECA9E-47E4-44CF-A9BA-27820DFE03EC}" srcId="{674F7C0A-7194-4A47-BD1E-B83E2A92B770}" destId="{A770CA16-313F-4225-B606-4A7536C66B21}" srcOrd="1" destOrd="0" parTransId="{E5CDECA6-761C-4550-8FA3-DCB71E263BDD}" sibTransId="{12E5687D-8129-4602-B3BF-B274C819EBD1}"/>
    <dgm:cxn modelId="{653909CE-5DD7-49DD-97E2-7E2336BF4BCE}" srcId="{674F7C0A-7194-4A47-BD1E-B83E2A92B770}" destId="{2D511DD0-A0A9-4F6B-9EFF-FF4F191BD1E0}" srcOrd="0" destOrd="0" parTransId="{4D39CE63-C9DD-4A0A-9D5B-9B5AEAE5C09C}" sibTransId="{8E123BEE-436E-481E-8D6F-508764EEB6F1}"/>
    <dgm:cxn modelId="{9BB4BBE5-C9BA-45C4-83E0-70A91B1FA0EF}" type="presOf" srcId="{2D511DD0-A0A9-4F6B-9EFF-FF4F191BD1E0}" destId="{C576053F-2697-41F5-BD75-090F258DA626}" srcOrd="0" destOrd="0" presId="urn:microsoft.com/office/officeart/2018/2/layout/IconVerticalSolidList"/>
    <dgm:cxn modelId="{7D4D6137-D3E9-4A38-AC66-E139AD267AAA}" type="presParOf" srcId="{C7B4A8E6-3B20-476E-AC5E-1AA85E32840E}" destId="{80A05930-0274-4BE6-802B-CA9E1F403810}" srcOrd="0" destOrd="0" presId="urn:microsoft.com/office/officeart/2018/2/layout/IconVerticalSolidList"/>
    <dgm:cxn modelId="{644B5E58-513E-4277-A770-9EA20527C813}" type="presParOf" srcId="{80A05930-0274-4BE6-802B-CA9E1F403810}" destId="{EABF89C3-7397-40CD-BA80-AB7B54816421}" srcOrd="0" destOrd="0" presId="urn:microsoft.com/office/officeart/2018/2/layout/IconVerticalSolidList"/>
    <dgm:cxn modelId="{2A8BBA93-64CC-4ECC-B7C2-7CA6C268901C}" type="presParOf" srcId="{80A05930-0274-4BE6-802B-CA9E1F403810}" destId="{87E88D8A-B933-41FC-9C82-54C3DCE856AE}" srcOrd="1" destOrd="0" presId="urn:microsoft.com/office/officeart/2018/2/layout/IconVerticalSolidList"/>
    <dgm:cxn modelId="{71BC9C39-F5F9-4A1F-9FFA-6B9100E705AA}" type="presParOf" srcId="{80A05930-0274-4BE6-802B-CA9E1F403810}" destId="{960F663C-5265-4571-8E0C-7F1C16AB5B0D}" srcOrd="2" destOrd="0" presId="urn:microsoft.com/office/officeart/2018/2/layout/IconVerticalSolidList"/>
    <dgm:cxn modelId="{EB04F825-C99F-4A49-A6CF-80B6E70805D3}" type="presParOf" srcId="{80A05930-0274-4BE6-802B-CA9E1F403810}" destId="{C576053F-2697-41F5-BD75-090F258DA626}" srcOrd="3" destOrd="0" presId="urn:microsoft.com/office/officeart/2018/2/layout/IconVerticalSolidList"/>
    <dgm:cxn modelId="{9F1F70AA-E52C-4CE1-B24B-64A67C75A610}" type="presParOf" srcId="{C7B4A8E6-3B20-476E-AC5E-1AA85E32840E}" destId="{4EC91CF3-DD82-4D74-8358-693DCE354C6B}" srcOrd="1" destOrd="0" presId="urn:microsoft.com/office/officeart/2018/2/layout/IconVerticalSolidList"/>
    <dgm:cxn modelId="{B019B847-1A95-44F2-9ED3-56439C83DB3D}" type="presParOf" srcId="{C7B4A8E6-3B20-476E-AC5E-1AA85E32840E}" destId="{8970DA5E-7E88-4FB0-82E2-B1E6D7460C7E}" srcOrd="2" destOrd="0" presId="urn:microsoft.com/office/officeart/2018/2/layout/IconVerticalSolidList"/>
    <dgm:cxn modelId="{2271B21A-33BB-4BDB-945C-30B4C6EB7815}" type="presParOf" srcId="{8970DA5E-7E88-4FB0-82E2-B1E6D7460C7E}" destId="{F696EB95-4F29-4F46-91D6-487697CA4D16}" srcOrd="0" destOrd="0" presId="urn:microsoft.com/office/officeart/2018/2/layout/IconVerticalSolidList"/>
    <dgm:cxn modelId="{ABEC276D-5EBB-4E64-BC84-96CA2C087856}" type="presParOf" srcId="{8970DA5E-7E88-4FB0-82E2-B1E6D7460C7E}" destId="{0D9C524A-AC09-4F70-85FD-CF02C040BA39}" srcOrd="1" destOrd="0" presId="urn:microsoft.com/office/officeart/2018/2/layout/IconVerticalSolidList"/>
    <dgm:cxn modelId="{D0717F2C-934F-4B28-A1CE-E7BBFE9260AA}" type="presParOf" srcId="{8970DA5E-7E88-4FB0-82E2-B1E6D7460C7E}" destId="{B9638CEA-FF7D-427E-8196-A3FB68138480}" srcOrd="2" destOrd="0" presId="urn:microsoft.com/office/officeart/2018/2/layout/IconVerticalSolidList"/>
    <dgm:cxn modelId="{536BE2CD-79F7-42E9-AB83-278B1B8CF2BF}" type="presParOf" srcId="{8970DA5E-7E88-4FB0-82E2-B1E6D7460C7E}" destId="{92A1BBE7-F3B6-49D2-8918-E8175A927718}"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BF89C3-7397-40CD-BA80-AB7B54816421}">
      <dsp:nvSpPr>
        <dsp:cNvPr id="0" name=""/>
        <dsp:cNvSpPr/>
      </dsp:nvSpPr>
      <dsp:spPr>
        <a:xfrm>
          <a:off x="0" y="544758"/>
          <a:ext cx="5296359" cy="178040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7E88D8A-B933-41FC-9C82-54C3DCE856AE}">
      <dsp:nvSpPr>
        <dsp:cNvPr id="0" name=""/>
        <dsp:cNvSpPr/>
      </dsp:nvSpPr>
      <dsp:spPr>
        <a:xfrm>
          <a:off x="162398" y="801834"/>
          <a:ext cx="1293878" cy="1287291"/>
        </a:xfrm>
        <a:prstGeom prst="rect">
          <a:avLst/>
        </a:prstGeom>
        <a:blipFill rotWithShape="1">
          <a:blip xmlns:r="http://schemas.openxmlformats.org/officeDocument/2006/relationships" r:embed="rId1"/>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576053F-2697-41F5-BD75-090F258DA626}">
      <dsp:nvSpPr>
        <dsp:cNvPr id="0" name=""/>
        <dsp:cNvSpPr/>
      </dsp:nvSpPr>
      <dsp:spPr>
        <a:xfrm>
          <a:off x="1710473" y="1055336"/>
          <a:ext cx="3382527" cy="8088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813" tIns="73813" rIns="73813" bIns="73813" numCol="1" spcCol="1270" anchor="ctr" anchorCtr="0">
          <a:noAutofit/>
        </a:bodyPr>
        <a:lstStyle/>
        <a:p>
          <a:pPr marL="0" lvl="0" indent="0" algn="l" defTabSz="800100">
            <a:lnSpc>
              <a:spcPct val="100000"/>
            </a:lnSpc>
            <a:spcBef>
              <a:spcPct val="0"/>
            </a:spcBef>
            <a:spcAft>
              <a:spcPct val="35000"/>
            </a:spcAft>
            <a:buNone/>
          </a:pPr>
          <a:r>
            <a:rPr lang="en-US" sz="1800" b="1" kern="1200" dirty="0">
              <a:latin typeface="+mn-lt"/>
            </a:rPr>
            <a:t>In the event of a suspected blue-green algal bloom, the public is advised to avoid using the water and report the incident to the Ministry’s Spills Action Centre</a:t>
          </a:r>
        </a:p>
      </dsp:txBody>
      <dsp:txXfrm>
        <a:off x="1710473" y="1055336"/>
        <a:ext cx="3382527" cy="808804"/>
      </dsp:txXfrm>
    </dsp:sp>
    <dsp:sp modelId="{F696EB95-4F29-4F46-91D6-487697CA4D16}">
      <dsp:nvSpPr>
        <dsp:cNvPr id="0" name=""/>
        <dsp:cNvSpPr/>
      </dsp:nvSpPr>
      <dsp:spPr>
        <a:xfrm>
          <a:off x="0" y="3176986"/>
          <a:ext cx="5296359" cy="167285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D9C524A-AC09-4F70-85FD-CF02C040BA39}">
      <dsp:nvSpPr>
        <dsp:cNvPr id="0" name=""/>
        <dsp:cNvSpPr/>
      </dsp:nvSpPr>
      <dsp:spPr>
        <a:xfrm>
          <a:off x="146660" y="3406069"/>
          <a:ext cx="1368079" cy="1214684"/>
        </a:xfrm>
        <a:prstGeom prst="rect">
          <a:avLst/>
        </a:prstGeom>
        <a:blipFill rotWithShape="1">
          <a:blip xmlns:r="http://schemas.openxmlformats.org/officeDocument/2006/relationships" r:embed="rId2"/>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2A1BBE7-F3B6-49D2-8918-E8175A927718}">
      <dsp:nvSpPr>
        <dsp:cNvPr id="0" name=""/>
        <dsp:cNvSpPr/>
      </dsp:nvSpPr>
      <dsp:spPr>
        <a:xfrm>
          <a:off x="1341404" y="3647823"/>
          <a:ext cx="3613675" cy="5123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813" tIns="73813" rIns="73813" bIns="73813" numCol="1" spcCol="1270" anchor="ctr" anchorCtr="0">
          <a:noAutofit/>
        </a:bodyPr>
        <a:lstStyle/>
        <a:p>
          <a:pPr marL="0" lvl="0" indent="0" algn="l" defTabSz="1244600">
            <a:lnSpc>
              <a:spcPct val="100000"/>
            </a:lnSpc>
            <a:spcBef>
              <a:spcPct val="0"/>
            </a:spcBef>
            <a:spcAft>
              <a:spcPct val="35000"/>
            </a:spcAft>
            <a:buNone/>
          </a:pPr>
          <a:r>
            <a:rPr lang="en-US" sz="2800" kern="1200" dirty="0"/>
            <a:t>      Call 1-800-268-6060</a:t>
          </a:r>
        </a:p>
      </dsp:txBody>
      <dsp:txXfrm>
        <a:off x="1341404" y="3647823"/>
        <a:ext cx="3613675" cy="512376"/>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3AE419-C7BB-444C-86FE-64C4551DB80B}" type="datetimeFigureOut">
              <a:rPr lang="en-US" smtClean="0"/>
              <a:t>02/10/2022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BC2010-2881-4660-8AF4-C5DBC82FDE37}" type="slidenum">
              <a:rPr lang="en-US" smtClean="0"/>
              <a:t>‹#›</a:t>
            </a:fld>
            <a:endParaRPr lang="en-US"/>
          </a:p>
        </p:txBody>
      </p:sp>
    </p:spTree>
    <p:extLst>
      <p:ext uri="{BB962C8B-B14F-4D97-AF65-F5344CB8AC3E}">
        <p14:creationId xmlns:p14="http://schemas.microsoft.com/office/powerpoint/2010/main" val="1297006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thescoop.ca/2020/01/phragmites-great-invasion.html"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www.producer.com/news/unmonitored/"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thescoop.ca/2020/01/phragmites-great-invasion.html"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www.producer.com/news/unmonitored/"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thescoop.ca/2020/01/phragmites-great-invasion.html"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producer.com/news/unmonitored/"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thescoop.ca/2020/01/phragmites-great-invasion.html"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producer.com/news/unmonitored/"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thescoop.ca/2020/01/phragmites-great-invasion.html"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producer.com/news/unmonitored/"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thescoop.ca/2020/01/phragmites-great-invasion.html"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www.producer.com/news/unmonitored/"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Pictures:</a:t>
            </a:r>
          </a:p>
          <a:p>
            <a:r>
              <a:rPr lang="en-CA" dirty="0">
                <a:hlinkClick r:id="rId3"/>
              </a:rPr>
              <a:t>http://www.thescoop.ca/2020/01/phragmites-great-invasion.html</a:t>
            </a:r>
            <a:endParaRPr lang="en-CA" dirty="0"/>
          </a:p>
          <a:p>
            <a:r>
              <a:rPr lang="en-CA" dirty="0">
                <a:hlinkClick r:id="rId4"/>
              </a:rPr>
              <a:t>https://www.producer.com/news/unmonitored/</a:t>
            </a:r>
            <a:endParaRPr lang="en-CA" dirty="0"/>
          </a:p>
        </p:txBody>
      </p:sp>
      <p:sp>
        <p:nvSpPr>
          <p:cNvPr id="4" name="Slide Number Placeholder 3"/>
          <p:cNvSpPr>
            <a:spLocks noGrp="1"/>
          </p:cNvSpPr>
          <p:nvPr>
            <p:ph type="sldNum" sz="quarter" idx="5"/>
          </p:nvPr>
        </p:nvSpPr>
        <p:spPr/>
        <p:txBody>
          <a:bodyPr/>
          <a:lstStyle/>
          <a:p>
            <a:fld id="{56AFAB16-4C07-5141-8688-34B493849C85}" type="slidenum">
              <a:rPr lang="en-US" smtClean="0"/>
              <a:t>1</a:t>
            </a:fld>
            <a:endParaRPr lang="en-US"/>
          </a:p>
        </p:txBody>
      </p:sp>
    </p:spTree>
    <p:extLst>
      <p:ext uri="{BB962C8B-B14F-4D97-AF65-F5344CB8AC3E}">
        <p14:creationId xmlns:p14="http://schemas.microsoft.com/office/powerpoint/2010/main" val="2262233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Pictures:</a:t>
            </a:r>
          </a:p>
          <a:p>
            <a:r>
              <a:rPr lang="en-CA" dirty="0">
                <a:hlinkClick r:id="rId3"/>
              </a:rPr>
              <a:t>http://www.thescoop.ca/2020/01/phragmites-great-invasion.html</a:t>
            </a:r>
            <a:endParaRPr lang="en-CA" dirty="0"/>
          </a:p>
          <a:p>
            <a:r>
              <a:rPr lang="en-CA" dirty="0">
                <a:hlinkClick r:id="rId4"/>
              </a:rPr>
              <a:t>https://www.producer.com/news/unmonitored/</a:t>
            </a:r>
            <a:endParaRPr lang="en-CA" dirty="0"/>
          </a:p>
        </p:txBody>
      </p:sp>
      <p:sp>
        <p:nvSpPr>
          <p:cNvPr id="4" name="Slide Number Placeholder 3"/>
          <p:cNvSpPr>
            <a:spLocks noGrp="1"/>
          </p:cNvSpPr>
          <p:nvPr>
            <p:ph type="sldNum" sz="quarter" idx="5"/>
          </p:nvPr>
        </p:nvSpPr>
        <p:spPr/>
        <p:txBody>
          <a:bodyPr/>
          <a:lstStyle/>
          <a:p>
            <a:fld id="{56AFAB16-4C07-5141-8688-34B493849C85}" type="slidenum">
              <a:rPr lang="en-US" smtClean="0"/>
              <a:t>2</a:t>
            </a:fld>
            <a:endParaRPr lang="en-US"/>
          </a:p>
        </p:txBody>
      </p:sp>
    </p:spTree>
    <p:extLst>
      <p:ext uri="{BB962C8B-B14F-4D97-AF65-F5344CB8AC3E}">
        <p14:creationId xmlns:p14="http://schemas.microsoft.com/office/powerpoint/2010/main" val="2262233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D42B0AC6-31DA-4ECF-A9F1-50F5A7C30B3E}" type="slidenum">
              <a:rPr lang="en-CA" smtClean="0"/>
              <a:t>6</a:t>
            </a:fld>
            <a:endParaRPr lang="en-CA"/>
          </a:p>
        </p:txBody>
      </p:sp>
    </p:spTree>
    <p:extLst>
      <p:ext uri="{BB962C8B-B14F-4D97-AF65-F5344CB8AC3E}">
        <p14:creationId xmlns:p14="http://schemas.microsoft.com/office/powerpoint/2010/main" val="5869407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Pictures:</a:t>
            </a:r>
          </a:p>
          <a:p>
            <a:r>
              <a:rPr lang="en-CA" dirty="0">
                <a:hlinkClick r:id="rId3"/>
              </a:rPr>
              <a:t>http://www.thescoop.ca/2020/01/phragmites-great-invasion.html</a:t>
            </a:r>
            <a:endParaRPr lang="en-CA" dirty="0"/>
          </a:p>
          <a:p>
            <a:r>
              <a:rPr lang="en-CA" dirty="0">
                <a:hlinkClick r:id="rId4"/>
              </a:rPr>
              <a:t>https://www.producer.com/news/unmonitored/</a:t>
            </a:r>
            <a:endParaRPr lang="en-CA" dirty="0"/>
          </a:p>
        </p:txBody>
      </p:sp>
      <p:sp>
        <p:nvSpPr>
          <p:cNvPr id="4" name="Slide Number Placeholder 3"/>
          <p:cNvSpPr>
            <a:spLocks noGrp="1"/>
          </p:cNvSpPr>
          <p:nvPr>
            <p:ph type="sldNum" sz="quarter" idx="5"/>
          </p:nvPr>
        </p:nvSpPr>
        <p:spPr/>
        <p:txBody>
          <a:bodyPr/>
          <a:lstStyle/>
          <a:p>
            <a:fld id="{56AFAB16-4C07-5141-8688-34B493849C85}" type="slidenum">
              <a:rPr lang="en-US" smtClean="0"/>
              <a:t>8</a:t>
            </a:fld>
            <a:endParaRPr lang="en-US"/>
          </a:p>
        </p:txBody>
      </p:sp>
    </p:spTree>
    <p:extLst>
      <p:ext uri="{BB962C8B-B14F-4D97-AF65-F5344CB8AC3E}">
        <p14:creationId xmlns:p14="http://schemas.microsoft.com/office/powerpoint/2010/main" val="41524210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Pictures:</a:t>
            </a:r>
          </a:p>
          <a:p>
            <a:r>
              <a:rPr lang="en-CA" dirty="0">
                <a:hlinkClick r:id="rId3"/>
              </a:rPr>
              <a:t>http://www.thescoop.ca/2020/01/phragmites-great-invasion.html</a:t>
            </a:r>
            <a:endParaRPr lang="en-CA" dirty="0"/>
          </a:p>
          <a:p>
            <a:r>
              <a:rPr lang="en-CA" dirty="0">
                <a:hlinkClick r:id="rId4"/>
              </a:rPr>
              <a:t>https://www.producer.com/news/unmonitored/</a:t>
            </a:r>
            <a:endParaRPr lang="en-CA" dirty="0"/>
          </a:p>
        </p:txBody>
      </p:sp>
      <p:sp>
        <p:nvSpPr>
          <p:cNvPr id="4" name="Slide Number Placeholder 3"/>
          <p:cNvSpPr>
            <a:spLocks noGrp="1"/>
          </p:cNvSpPr>
          <p:nvPr>
            <p:ph type="sldNum" sz="quarter" idx="5"/>
          </p:nvPr>
        </p:nvSpPr>
        <p:spPr/>
        <p:txBody>
          <a:bodyPr/>
          <a:lstStyle/>
          <a:p>
            <a:fld id="{56AFAB16-4C07-5141-8688-34B493849C85}" type="slidenum">
              <a:rPr lang="en-US" smtClean="0"/>
              <a:t>9</a:t>
            </a:fld>
            <a:endParaRPr lang="en-US"/>
          </a:p>
        </p:txBody>
      </p:sp>
    </p:spTree>
    <p:extLst>
      <p:ext uri="{BB962C8B-B14F-4D97-AF65-F5344CB8AC3E}">
        <p14:creationId xmlns:p14="http://schemas.microsoft.com/office/powerpoint/2010/main" val="1147214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Pictures:</a:t>
            </a:r>
          </a:p>
          <a:p>
            <a:r>
              <a:rPr lang="en-CA" dirty="0">
                <a:hlinkClick r:id="rId3"/>
              </a:rPr>
              <a:t>http://www.thescoop.ca/2020/01/phragmites-great-invasion.html</a:t>
            </a:r>
            <a:endParaRPr lang="en-CA" dirty="0"/>
          </a:p>
          <a:p>
            <a:r>
              <a:rPr lang="en-CA" dirty="0">
                <a:hlinkClick r:id="rId4"/>
              </a:rPr>
              <a:t>https://www.producer.com/news/unmonitored/</a:t>
            </a:r>
            <a:endParaRPr lang="en-CA" dirty="0"/>
          </a:p>
        </p:txBody>
      </p:sp>
      <p:sp>
        <p:nvSpPr>
          <p:cNvPr id="4" name="Slide Number Placeholder 3"/>
          <p:cNvSpPr>
            <a:spLocks noGrp="1"/>
          </p:cNvSpPr>
          <p:nvPr>
            <p:ph type="sldNum" sz="quarter" idx="5"/>
          </p:nvPr>
        </p:nvSpPr>
        <p:spPr/>
        <p:txBody>
          <a:bodyPr/>
          <a:lstStyle/>
          <a:p>
            <a:fld id="{56AFAB16-4C07-5141-8688-34B493849C85}" type="slidenum">
              <a:rPr lang="en-US" smtClean="0"/>
              <a:t>10</a:t>
            </a:fld>
            <a:endParaRPr lang="en-US"/>
          </a:p>
        </p:txBody>
      </p:sp>
    </p:spTree>
    <p:extLst>
      <p:ext uri="{BB962C8B-B14F-4D97-AF65-F5344CB8AC3E}">
        <p14:creationId xmlns:p14="http://schemas.microsoft.com/office/powerpoint/2010/main" val="14565954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Pictures:</a:t>
            </a:r>
          </a:p>
          <a:p>
            <a:r>
              <a:rPr lang="en-CA" dirty="0">
                <a:hlinkClick r:id="rId3"/>
              </a:rPr>
              <a:t>http://www.thescoop.ca/2020/01/phragmites-great-invasion.html</a:t>
            </a:r>
            <a:endParaRPr lang="en-CA" dirty="0"/>
          </a:p>
          <a:p>
            <a:r>
              <a:rPr lang="en-CA" dirty="0">
                <a:hlinkClick r:id="rId4"/>
              </a:rPr>
              <a:t>https://www.producer.com/news/unmonitored/</a:t>
            </a:r>
            <a:endParaRPr lang="en-CA" dirty="0"/>
          </a:p>
        </p:txBody>
      </p:sp>
      <p:sp>
        <p:nvSpPr>
          <p:cNvPr id="4" name="Slide Number Placeholder 3"/>
          <p:cNvSpPr>
            <a:spLocks noGrp="1"/>
          </p:cNvSpPr>
          <p:nvPr>
            <p:ph type="sldNum" sz="quarter" idx="5"/>
          </p:nvPr>
        </p:nvSpPr>
        <p:spPr/>
        <p:txBody>
          <a:bodyPr/>
          <a:lstStyle/>
          <a:p>
            <a:fld id="{56AFAB16-4C07-5141-8688-34B493849C85}" type="slidenum">
              <a:rPr lang="en-US" smtClean="0"/>
              <a:t>11</a:t>
            </a:fld>
            <a:endParaRPr lang="en-US"/>
          </a:p>
        </p:txBody>
      </p:sp>
    </p:spTree>
    <p:extLst>
      <p:ext uri="{BB962C8B-B14F-4D97-AF65-F5344CB8AC3E}">
        <p14:creationId xmlns:p14="http://schemas.microsoft.com/office/powerpoint/2010/main" val="6081752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6CC3C-EB0D-4F27-967F-A1BF9495CD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C7F5C06-20DB-46B7-AE53-99656A8927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5991C4D-B3E2-4DC9-9C27-C52388E4C08E}"/>
              </a:ext>
            </a:extLst>
          </p:cNvPr>
          <p:cNvSpPr>
            <a:spLocks noGrp="1"/>
          </p:cNvSpPr>
          <p:nvPr>
            <p:ph type="dt" sz="half" idx="10"/>
          </p:nvPr>
        </p:nvSpPr>
        <p:spPr/>
        <p:txBody>
          <a:bodyPr/>
          <a:lstStyle/>
          <a:p>
            <a:fld id="{8893F177-9BD2-4ED5-A02D-5EEF6FAD40CF}" type="datetimeFigureOut">
              <a:rPr lang="en-US" smtClean="0"/>
              <a:t>02/10/2022</a:t>
            </a:fld>
            <a:endParaRPr lang="en-US"/>
          </a:p>
        </p:txBody>
      </p:sp>
      <p:sp>
        <p:nvSpPr>
          <p:cNvPr id="5" name="Footer Placeholder 4">
            <a:extLst>
              <a:ext uri="{FF2B5EF4-FFF2-40B4-BE49-F238E27FC236}">
                <a16:creationId xmlns:a16="http://schemas.microsoft.com/office/drawing/2014/main" id="{D2A355F8-066F-4FB2-B106-66D2EB337C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1C8409-CECF-4276-8143-FE3F208477A9}"/>
              </a:ext>
            </a:extLst>
          </p:cNvPr>
          <p:cNvSpPr>
            <a:spLocks noGrp="1"/>
          </p:cNvSpPr>
          <p:nvPr>
            <p:ph type="sldNum" sz="quarter" idx="12"/>
          </p:nvPr>
        </p:nvSpPr>
        <p:spPr/>
        <p:txBody>
          <a:bodyPr/>
          <a:lstStyle/>
          <a:p>
            <a:fld id="{1C8F6779-E2D6-47F2-B47C-4CE615B1E8FD}" type="slidenum">
              <a:rPr lang="en-US" smtClean="0"/>
              <a:t>‹#›</a:t>
            </a:fld>
            <a:endParaRPr lang="en-US"/>
          </a:p>
        </p:txBody>
      </p:sp>
    </p:spTree>
    <p:extLst>
      <p:ext uri="{BB962C8B-B14F-4D97-AF65-F5344CB8AC3E}">
        <p14:creationId xmlns:p14="http://schemas.microsoft.com/office/powerpoint/2010/main" val="259960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96907-1D34-462C-AE93-ECB68957702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BE8B7DB-67DB-484B-9E58-CC36BC3D73F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4DC52F-CD0E-47F1-BEEA-A6618712D475}"/>
              </a:ext>
            </a:extLst>
          </p:cNvPr>
          <p:cNvSpPr>
            <a:spLocks noGrp="1"/>
          </p:cNvSpPr>
          <p:nvPr>
            <p:ph type="dt" sz="half" idx="10"/>
          </p:nvPr>
        </p:nvSpPr>
        <p:spPr/>
        <p:txBody>
          <a:bodyPr/>
          <a:lstStyle/>
          <a:p>
            <a:fld id="{8893F177-9BD2-4ED5-A02D-5EEF6FAD40CF}" type="datetimeFigureOut">
              <a:rPr lang="en-US" smtClean="0"/>
              <a:t>02/10/2022</a:t>
            </a:fld>
            <a:endParaRPr lang="en-US"/>
          </a:p>
        </p:txBody>
      </p:sp>
      <p:sp>
        <p:nvSpPr>
          <p:cNvPr id="5" name="Footer Placeholder 4">
            <a:extLst>
              <a:ext uri="{FF2B5EF4-FFF2-40B4-BE49-F238E27FC236}">
                <a16:creationId xmlns:a16="http://schemas.microsoft.com/office/drawing/2014/main" id="{934A5667-1C78-468C-AD29-A7C53A1EBB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7FBE30-D56B-4273-B03E-D8D74ECBFA7A}"/>
              </a:ext>
            </a:extLst>
          </p:cNvPr>
          <p:cNvSpPr>
            <a:spLocks noGrp="1"/>
          </p:cNvSpPr>
          <p:nvPr>
            <p:ph type="sldNum" sz="quarter" idx="12"/>
          </p:nvPr>
        </p:nvSpPr>
        <p:spPr/>
        <p:txBody>
          <a:bodyPr/>
          <a:lstStyle/>
          <a:p>
            <a:fld id="{1C8F6779-E2D6-47F2-B47C-4CE615B1E8FD}" type="slidenum">
              <a:rPr lang="en-US" smtClean="0"/>
              <a:t>‹#›</a:t>
            </a:fld>
            <a:endParaRPr lang="en-US"/>
          </a:p>
        </p:txBody>
      </p:sp>
    </p:spTree>
    <p:extLst>
      <p:ext uri="{BB962C8B-B14F-4D97-AF65-F5344CB8AC3E}">
        <p14:creationId xmlns:p14="http://schemas.microsoft.com/office/powerpoint/2010/main" val="7103927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DD3BC9B-A545-42F8-AE2D-F9F9FEA31C1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5D03675-B7E6-49C9-A8A5-F08CB0FCADC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EC2BD6-18CA-4139-9BF3-31969410B0BE}"/>
              </a:ext>
            </a:extLst>
          </p:cNvPr>
          <p:cNvSpPr>
            <a:spLocks noGrp="1"/>
          </p:cNvSpPr>
          <p:nvPr>
            <p:ph type="dt" sz="half" idx="10"/>
          </p:nvPr>
        </p:nvSpPr>
        <p:spPr/>
        <p:txBody>
          <a:bodyPr/>
          <a:lstStyle/>
          <a:p>
            <a:fld id="{8893F177-9BD2-4ED5-A02D-5EEF6FAD40CF}" type="datetimeFigureOut">
              <a:rPr lang="en-US" smtClean="0"/>
              <a:t>02/10/2022</a:t>
            </a:fld>
            <a:endParaRPr lang="en-US"/>
          </a:p>
        </p:txBody>
      </p:sp>
      <p:sp>
        <p:nvSpPr>
          <p:cNvPr id="5" name="Footer Placeholder 4">
            <a:extLst>
              <a:ext uri="{FF2B5EF4-FFF2-40B4-BE49-F238E27FC236}">
                <a16:creationId xmlns:a16="http://schemas.microsoft.com/office/drawing/2014/main" id="{31599499-81CF-4E04-BCF3-7F4154D09D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89A630-AB87-4436-A51C-20381A4D20AB}"/>
              </a:ext>
            </a:extLst>
          </p:cNvPr>
          <p:cNvSpPr>
            <a:spLocks noGrp="1"/>
          </p:cNvSpPr>
          <p:nvPr>
            <p:ph type="sldNum" sz="quarter" idx="12"/>
          </p:nvPr>
        </p:nvSpPr>
        <p:spPr/>
        <p:txBody>
          <a:bodyPr/>
          <a:lstStyle/>
          <a:p>
            <a:fld id="{1C8F6779-E2D6-47F2-B47C-4CE615B1E8FD}" type="slidenum">
              <a:rPr lang="en-US" smtClean="0"/>
              <a:t>‹#›</a:t>
            </a:fld>
            <a:endParaRPr lang="en-US"/>
          </a:p>
        </p:txBody>
      </p:sp>
    </p:spTree>
    <p:extLst>
      <p:ext uri="{BB962C8B-B14F-4D97-AF65-F5344CB8AC3E}">
        <p14:creationId xmlns:p14="http://schemas.microsoft.com/office/powerpoint/2010/main" val="30034704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3061" y="365127"/>
            <a:ext cx="11275647" cy="1036291"/>
          </a:xfrm>
        </p:spPr>
        <p:txBody>
          <a:bodyPr/>
          <a:lstStyle/>
          <a:p>
            <a:r>
              <a:rPr lang="en-US"/>
              <a:t>Click to edit Master title style</a:t>
            </a:r>
          </a:p>
        </p:txBody>
      </p:sp>
      <p:sp>
        <p:nvSpPr>
          <p:cNvPr id="3" name="Content Placeholder 2"/>
          <p:cNvSpPr>
            <a:spLocks noGrp="1"/>
          </p:cNvSpPr>
          <p:nvPr>
            <p:ph idx="1"/>
          </p:nvPr>
        </p:nvSpPr>
        <p:spPr>
          <a:xfrm>
            <a:off x="463062" y="2029618"/>
            <a:ext cx="11275645" cy="3905475"/>
          </a:xfrm>
        </p:spPr>
        <p:txBody>
          <a:bodyPr>
            <a:normAutofit/>
          </a:bodyPr>
          <a:lstStyle>
            <a:lvl1pPr marL="0" indent="0">
              <a:buClr>
                <a:schemeClr val="accent1"/>
              </a:buClr>
              <a:buSzPct val="75000"/>
              <a:buFont typeface="Arial" panose="020B0604020202020204" pitchFamily="34" charset="0"/>
              <a:buNone/>
              <a:defRPr sz="1800"/>
            </a:lvl1pPr>
            <a:lvl2pPr>
              <a:buClr>
                <a:schemeClr val="accent1"/>
              </a:buClr>
              <a:buSzPct val="75000"/>
              <a:defRPr sz="1800"/>
            </a:lvl2pPr>
            <a:lvl3pPr>
              <a:buClr>
                <a:schemeClr val="accent1"/>
              </a:buClr>
              <a:buSzPct val="75000"/>
              <a:defRPr sz="1800"/>
            </a:lvl3pPr>
            <a:lvl4pPr>
              <a:buClr>
                <a:schemeClr val="accent1"/>
              </a:buClr>
              <a:buSzPct val="75000"/>
              <a:defRPr sz="1800"/>
            </a:lvl4pPr>
            <a:lvl5pPr>
              <a:buClr>
                <a:schemeClr val="accent1"/>
              </a:buClr>
              <a:buSzPct val="75000"/>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2">
            <a:extLst>
              <a:ext uri="{FF2B5EF4-FFF2-40B4-BE49-F238E27FC236}">
                <a16:creationId xmlns:a16="http://schemas.microsoft.com/office/drawing/2014/main" id="{47AFB0C2-B125-9F48-90CE-0FB88C8BDF93}"/>
              </a:ext>
            </a:extLst>
          </p:cNvPr>
          <p:cNvSpPr>
            <a:spLocks noGrp="1"/>
          </p:cNvSpPr>
          <p:nvPr>
            <p:ph type="body" idx="13"/>
          </p:nvPr>
        </p:nvSpPr>
        <p:spPr>
          <a:xfrm>
            <a:off x="463061" y="1482165"/>
            <a:ext cx="11275647" cy="323852"/>
          </a:xfrm>
        </p:spPr>
        <p:txBody>
          <a:bodyPr anchor="ctr">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Slide Number Placeholder 5"/>
          <p:cNvSpPr>
            <a:spLocks noGrp="1"/>
          </p:cNvSpPr>
          <p:nvPr>
            <p:ph type="sldNum" sz="quarter" idx="12"/>
          </p:nvPr>
        </p:nvSpPr>
        <p:spPr>
          <a:xfrm>
            <a:off x="463060" y="6276603"/>
            <a:ext cx="686400" cy="365125"/>
          </a:xfrm>
        </p:spPr>
        <p:txBody>
          <a:bodyPr/>
          <a:lstStyle>
            <a:lvl1pPr>
              <a:defRPr>
                <a:solidFill>
                  <a:schemeClr val="tx1"/>
                </a:solidFill>
              </a:defRPr>
            </a:lvl1pPr>
          </a:lstStyle>
          <a:p>
            <a:fld id="{9CAA33A2-411E-8443-83D0-3263C24E97A5}" type="slidenum">
              <a:rPr lang="en-US" smtClean="0"/>
              <a:pPr/>
              <a:t>‹#›</a:t>
            </a:fld>
            <a:endParaRPr lang="en-US"/>
          </a:p>
        </p:txBody>
      </p:sp>
      <p:pic>
        <p:nvPicPr>
          <p:cNvPr id="17" name="Picture 16">
            <a:extLst>
              <a:ext uri="{FF2B5EF4-FFF2-40B4-BE49-F238E27FC236}">
                <a16:creationId xmlns:a16="http://schemas.microsoft.com/office/drawing/2014/main" id="{24AE09F7-B562-3E46-BBCE-1E8DF7325B2E}"/>
              </a:ext>
            </a:extLst>
          </p:cNvPr>
          <p:cNvPicPr>
            <a:picLocks noChangeAspect="1"/>
          </p:cNvPicPr>
          <p:nvPr userDrawn="1"/>
        </p:nvPicPr>
        <p:blipFill>
          <a:blip r:embed="rId2"/>
          <a:stretch>
            <a:fillRect/>
          </a:stretch>
        </p:blipFill>
        <p:spPr>
          <a:xfrm>
            <a:off x="9799976" y="6123081"/>
            <a:ext cx="2184493" cy="655348"/>
          </a:xfrm>
          <a:prstGeom prst="rect">
            <a:avLst/>
          </a:prstGeom>
        </p:spPr>
      </p:pic>
      <p:sp>
        <p:nvSpPr>
          <p:cNvPr id="8" name="Footer Placeholder 4">
            <a:extLst>
              <a:ext uri="{FF2B5EF4-FFF2-40B4-BE49-F238E27FC236}">
                <a16:creationId xmlns:a16="http://schemas.microsoft.com/office/drawing/2014/main" id="{EC7D52AC-6145-1E49-BEEA-A922291252E2}"/>
              </a:ext>
            </a:extLst>
          </p:cNvPr>
          <p:cNvSpPr>
            <a:spLocks noGrp="1"/>
          </p:cNvSpPr>
          <p:nvPr>
            <p:ph type="ftr" sz="quarter" idx="11"/>
          </p:nvPr>
        </p:nvSpPr>
        <p:spPr>
          <a:xfrm>
            <a:off x="1148861" y="6276603"/>
            <a:ext cx="3357551" cy="365125"/>
          </a:xfrm>
          <a:prstGeom prst="rect">
            <a:avLst/>
          </a:prstGeom>
        </p:spPr>
        <p:txBody>
          <a:bodyPr anchor="ctr"/>
          <a:lstStyle>
            <a:lvl1pPr algn="r">
              <a:defRPr sz="1200">
                <a:solidFill>
                  <a:schemeClr val="tx1"/>
                </a:solidFill>
              </a:defRPr>
            </a:lvl1pPr>
          </a:lstStyle>
          <a:p>
            <a:pPr algn="l"/>
            <a:r>
              <a:rPr lang="en-US"/>
              <a:t>Presentation Name</a:t>
            </a:r>
          </a:p>
        </p:txBody>
      </p:sp>
    </p:spTree>
    <p:extLst>
      <p:ext uri="{BB962C8B-B14F-4D97-AF65-F5344CB8AC3E}">
        <p14:creationId xmlns:p14="http://schemas.microsoft.com/office/powerpoint/2010/main" val="11594409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C6701-DB8E-4391-8917-A34C3C0BD2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BC3002-C512-4941-A9E9-CC37EDF898E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455D49-DA9C-43BD-9611-C430E9FDB1CE}"/>
              </a:ext>
            </a:extLst>
          </p:cNvPr>
          <p:cNvSpPr>
            <a:spLocks noGrp="1"/>
          </p:cNvSpPr>
          <p:nvPr>
            <p:ph type="dt" sz="half" idx="10"/>
          </p:nvPr>
        </p:nvSpPr>
        <p:spPr/>
        <p:txBody>
          <a:bodyPr/>
          <a:lstStyle/>
          <a:p>
            <a:fld id="{8893F177-9BD2-4ED5-A02D-5EEF6FAD40CF}" type="datetimeFigureOut">
              <a:rPr lang="en-US" smtClean="0"/>
              <a:t>02/10/2022</a:t>
            </a:fld>
            <a:endParaRPr lang="en-US"/>
          </a:p>
        </p:txBody>
      </p:sp>
      <p:sp>
        <p:nvSpPr>
          <p:cNvPr id="5" name="Footer Placeholder 4">
            <a:extLst>
              <a:ext uri="{FF2B5EF4-FFF2-40B4-BE49-F238E27FC236}">
                <a16:creationId xmlns:a16="http://schemas.microsoft.com/office/drawing/2014/main" id="{F5670056-DD84-4D23-8C69-986D2E0F85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0F224-9FE0-4723-A4CC-4FB49DA3E3BB}"/>
              </a:ext>
            </a:extLst>
          </p:cNvPr>
          <p:cNvSpPr>
            <a:spLocks noGrp="1"/>
          </p:cNvSpPr>
          <p:nvPr>
            <p:ph type="sldNum" sz="quarter" idx="12"/>
          </p:nvPr>
        </p:nvSpPr>
        <p:spPr/>
        <p:txBody>
          <a:bodyPr/>
          <a:lstStyle/>
          <a:p>
            <a:fld id="{1C8F6779-E2D6-47F2-B47C-4CE615B1E8FD}" type="slidenum">
              <a:rPr lang="en-US" smtClean="0"/>
              <a:t>‹#›</a:t>
            </a:fld>
            <a:endParaRPr lang="en-US"/>
          </a:p>
        </p:txBody>
      </p:sp>
    </p:spTree>
    <p:extLst>
      <p:ext uri="{BB962C8B-B14F-4D97-AF65-F5344CB8AC3E}">
        <p14:creationId xmlns:p14="http://schemas.microsoft.com/office/powerpoint/2010/main" val="24743184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AFBB2-EF0A-43DE-917D-66777D6671E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F22FA29-8867-4577-9E1D-F5618D81F70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08421A-00C4-46CD-9E3E-E76990C9CD14}"/>
              </a:ext>
            </a:extLst>
          </p:cNvPr>
          <p:cNvSpPr>
            <a:spLocks noGrp="1"/>
          </p:cNvSpPr>
          <p:nvPr>
            <p:ph type="dt" sz="half" idx="10"/>
          </p:nvPr>
        </p:nvSpPr>
        <p:spPr/>
        <p:txBody>
          <a:bodyPr/>
          <a:lstStyle/>
          <a:p>
            <a:fld id="{8893F177-9BD2-4ED5-A02D-5EEF6FAD40CF}" type="datetimeFigureOut">
              <a:rPr lang="en-US" smtClean="0"/>
              <a:t>02/10/2022</a:t>
            </a:fld>
            <a:endParaRPr lang="en-US"/>
          </a:p>
        </p:txBody>
      </p:sp>
      <p:sp>
        <p:nvSpPr>
          <p:cNvPr id="5" name="Footer Placeholder 4">
            <a:extLst>
              <a:ext uri="{FF2B5EF4-FFF2-40B4-BE49-F238E27FC236}">
                <a16:creationId xmlns:a16="http://schemas.microsoft.com/office/drawing/2014/main" id="{54C6B1D4-A346-4E0B-9BA7-CF1364E23C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56F247-E583-4930-9B70-B39CD85DB39F}"/>
              </a:ext>
            </a:extLst>
          </p:cNvPr>
          <p:cNvSpPr>
            <a:spLocks noGrp="1"/>
          </p:cNvSpPr>
          <p:nvPr>
            <p:ph type="sldNum" sz="quarter" idx="12"/>
          </p:nvPr>
        </p:nvSpPr>
        <p:spPr/>
        <p:txBody>
          <a:bodyPr/>
          <a:lstStyle/>
          <a:p>
            <a:fld id="{1C8F6779-E2D6-47F2-B47C-4CE615B1E8FD}" type="slidenum">
              <a:rPr lang="en-US" smtClean="0"/>
              <a:t>‹#›</a:t>
            </a:fld>
            <a:endParaRPr lang="en-US"/>
          </a:p>
        </p:txBody>
      </p:sp>
    </p:spTree>
    <p:extLst>
      <p:ext uri="{BB962C8B-B14F-4D97-AF65-F5344CB8AC3E}">
        <p14:creationId xmlns:p14="http://schemas.microsoft.com/office/powerpoint/2010/main" val="23031111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EEC08-3894-4307-919C-69A7B2AAB3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897EFA-FE0D-4165-9BA2-6F69220ABBF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3A0482F-FFB4-4FFD-B23D-779A681CE74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DE7E909-8992-4AD6-A6D5-4F6FF9B1FAC2}"/>
              </a:ext>
            </a:extLst>
          </p:cNvPr>
          <p:cNvSpPr>
            <a:spLocks noGrp="1"/>
          </p:cNvSpPr>
          <p:nvPr>
            <p:ph type="dt" sz="half" idx="10"/>
          </p:nvPr>
        </p:nvSpPr>
        <p:spPr/>
        <p:txBody>
          <a:bodyPr/>
          <a:lstStyle/>
          <a:p>
            <a:fld id="{8893F177-9BD2-4ED5-A02D-5EEF6FAD40CF}" type="datetimeFigureOut">
              <a:rPr lang="en-US" smtClean="0"/>
              <a:t>02/10/2022</a:t>
            </a:fld>
            <a:endParaRPr lang="en-US"/>
          </a:p>
        </p:txBody>
      </p:sp>
      <p:sp>
        <p:nvSpPr>
          <p:cNvPr id="6" name="Footer Placeholder 5">
            <a:extLst>
              <a:ext uri="{FF2B5EF4-FFF2-40B4-BE49-F238E27FC236}">
                <a16:creationId xmlns:a16="http://schemas.microsoft.com/office/drawing/2014/main" id="{1D6A8C21-3306-4663-825E-804AEC34E1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68E486-87C8-4F81-9DC3-8ED72AB66A8F}"/>
              </a:ext>
            </a:extLst>
          </p:cNvPr>
          <p:cNvSpPr>
            <a:spLocks noGrp="1"/>
          </p:cNvSpPr>
          <p:nvPr>
            <p:ph type="sldNum" sz="quarter" idx="12"/>
          </p:nvPr>
        </p:nvSpPr>
        <p:spPr/>
        <p:txBody>
          <a:bodyPr/>
          <a:lstStyle/>
          <a:p>
            <a:fld id="{1C8F6779-E2D6-47F2-B47C-4CE615B1E8FD}" type="slidenum">
              <a:rPr lang="en-US" smtClean="0"/>
              <a:t>‹#›</a:t>
            </a:fld>
            <a:endParaRPr lang="en-US"/>
          </a:p>
        </p:txBody>
      </p:sp>
    </p:spTree>
    <p:extLst>
      <p:ext uri="{BB962C8B-B14F-4D97-AF65-F5344CB8AC3E}">
        <p14:creationId xmlns:p14="http://schemas.microsoft.com/office/powerpoint/2010/main" val="40845962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23304-5A67-459E-B20B-E2F2D699D57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08CF9F8-43F9-42B0-8FB7-8CF713A82C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161BFA-89FA-42E9-843B-91B8BB549F0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585BA8A-19B8-4071-897B-556DB984177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82C60B0-D02C-4632-9313-AD3A6E7A267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8B3C74F-A1ED-4DC3-81D4-B7425119A50A}"/>
              </a:ext>
            </a:extLst>
          </p:cNvPr>
          <p:cNvSpPr>
            <a:spLocks noGrp="1"/>
          </p:cNvSpPr>
          <p:nvPr>
            <p:ph type="dt" sz="half" idx="10"/>
          </p:nvPr>
        </p:nvSpPr>
        <p:spPr/>
        <p:txBody>
          <a:bodyPr/>
          <a:lstStyle/>
          <a:p>
            <a:fld id="{8893F177-9BD2-4ED5-A02D-5EEF6FAD40CF}" type="datetimeFigureOut">
              <a:rPr lang="en-US" smtClean="0"/>
              <a:t>02/10/2022</a:t>
            </a:fld>
            <a:endParaRPr lang="en-US"/>
          </a:p>
        </p:txBody>
      </p:sp>
      <p:sp>
        <p:nvSpPr>
          <p:cNvPr id="8" name="Footer Placeholder 7">
            <a:extLst>
              <a:ext uri="{FF2B5EF4-FFF2-40B4-BE49-F238E27FC236}">
                <a16:creationId xmlns:a16="http://schemas.microsoft.com/office/drawing/2014/main" id="{8B3D6272-0B68-43D5-9DD8-4C56E21B068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19BFEDF-F736-47A1-A31A-1B7F2F77180F}"/>
              </a:ext>
            </a:extLst>
          </p:cNvPr>
          <p:cNvSpPr>
            <a:spLocks noGrp="1"/>
          </p:cNvSpPr>
          <p:nvPr>
            <p:ph type="sldNum" sz="quarter" idx="12"/>
          </p:nvPr>
        </p:nvSpPr>
        <p:spPr/>
        <p:txBody>
          <a:bodyPr/>
          <a:lstStyle/>
          <a:p>
            <a:fld id="{1C8F6779-E2D6-47F2-B47C-4CE615B1E8FD}" type="slidenum">
              <a:rPr lang="en-US" smtClean="0"/>
              <a:t>‹#›</a:t>
            </a:fld>
            <a:endParaRPr lang="en-US"/>
          </a:p>
        </p:txBody>
      </p:sp>
    </p:spTree>
    <p:extLst>
      <p:ext uri="{BB962C8B-B14F-4D97-AF65-F5344CB8AC3E}">
        <p14:creationId xmlns:p14="http://schemas.microsoft.com/office/powerpoint/2010/main" val="13874037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74CA5-2EB2-4BCC-930C-C2F4059A2DE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8A01641-158B-4810-A5CA-A71387C72C1D}"/>
              </a:ext>
            </a:extLst>
          </p:cNvPr>
          <p:cNvSpPr>
            <a:spLocks noGrp="1"/>
          </p:cNvSpPr>
          <p:nvPr>
            <p:ph type="dt" sz="half" idx="10"/>
          </p:nvPr>
        </p:nvSpPr>
        <p:spPr/>
        <p:txBody>
          <a:bodyPr/>
          <a:lstStyle/>
          <a:p>
            <a:fld id="{8893F177-9BD2-4ED5-A02D-5EEF6FAD40CF}" type="datetimeFigureOut">
              <a:rPr lang="en-US" smtClean="0"/>
              <a:t>02/10/2022</a:t>
            </a:fld>
            <a:endParaRPr lang="en-US"/>
          </a:p>
        </p:txBody>
      </p:sp>
      <p:sp>
        <p:nvSpPr>
          <p:cNvPr id="4" name="Footer Placeholder 3">
            <a:extLst>
              <a:ext uri="{FF2B5EF4-FFF2-40B4-BE49-F238E27FC236}">
                <a16:creationId xmlns:a16="http://schemas.microsoft.com/office/drawing/2014/main" id="{E163D5ED-BAEB-41F7-B7E3-61DD0F25A6A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755C482-A873-4B61-9164-C9AA6EF5FB6A}"/>
              </a:ext>
            </a:extLst>
          </p:cNvPr>
          <p:cNvSpPr>
            <a:spLocks noGrp="1"/>
          </p:cNvSpPr>
          <p:nvPr>
            <p:ph type="sldNum" sz="quarter" idx="12"/>
          </p:nvPr>
        </p:nvSpPr>
        <p:spPr/>
        <p:txBody>
          <a:bodyPr/>
          <a:lstStyle/>
          <a:p>
            <a:fld id="{1C8F6779-E2D6-47F2-B47C-4CE615B1E8FD}" type="slidenum">
              <a:rPr lang="en-US" smtClean="0"/>
              <a:t>‹#›</a:t>
            </a:fld>
            <a:endParaRPr lang="en-US"/>
          </a:p>
        </p:txBody>
      </p:sp>
    </p:spTree>
    <p:extLst>
      <p:ext uri="{BB962C8B-B14F-4D97-AF65-F5344CB8AC3E}">
        <p14:creationId xmlns:p14="http://schemas.microsoft.com/office/powerpoint/2010/main" val="13081497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B4B805-C876-4D1D-9383-310437510123}"/>
              </a:ext>
            </a:extLst>
          </p:cNvPr>
          <p:cNvSpPr>
            <a:spLocks noGrp="1"/>
          </p:cNvSpPr>
          <p:nvPr>
            <p:ph type="dt" sz="half" idx="10"/>
          </p:nvPr>
        </p:nvSpPr>
        <p:spPr/>
        <p:txBody>
          <a:bodyPr/>
          <a:lstStyle/>
          <a:p>
            <a:fld id="{8893F177-9BD2-4ED5-A02D-5EEF6FAD40CF}" type="datetimeFigureOut">
              <a:rPr lang="en-US" smtClean="0"/>
              <a:t>02/10/2022</a:t>
            </a:fld>
            <a:endParaRPr lang="en-US"/>
          </a:p>
        </p:txBody>
      </p:sp>
      <p:sp>
        <p:nvSpPr>
          <p:cNvPr id="3" name="Footer Placeholder 2">
            <a:extLst>
              <a:ext uri="{FF2B5EF4-FFF2-40B4-BE49-F238E27FC236}">
                <a16:creationId xmlns:a16="http://schemas.microsoft.com/office/drawing/2014/main" id="{13DC151A-3372-458D-A34F-19A58A44DF7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8515E56-95D5-4283-AF03-53A7B1634520}"/>
              </a:ext>
            </a:extLst>
          </p:cNvPr>
          <p:cNvSpPr>
            <a:spLocks noGrp="1"/>
          </p:cNvSpPr>
          <p:nvPr>
            <p:ph type="sldNum" sz="quarter" idx="12"/>
          </p:nvPr>
        </p:nvSpPr>
        <p:spPr/>
        <p:txBody>
          <a:bodyPr/>
          <a:lstStyle/>
          <a:p>
            <a:fld id="{1C8F6779-E2D6-47F2-B47C-4CE615B1E8FD}" type="slidenum">
              <a:rPr lang="en-US" smtClean="0"/>
              <a:t>‹#›</a:t>
            </a:fld>
            <a:endParaRPr lang="en-US"/>
          </a:p>
        </p:txBody>
      </p:sp>
    </p:spTree>
    <p:extLst>
      <p:ext uri="{BB962C8B-B14F-4D97-AF65-F5344CB8AC3E}">
        <p14:creationId xmlns:p14="http://schemas.microsoft.com/office/powerpoint/2010/main" val="5630836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21E40-F4F6-4737-AFA0-793057AFF5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66E2A87-97DC-4CC8-81AC-760F5C4EAE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4395ECF-2C8B-4B10-A8DC-1D95321510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6A38C5-B2ED-416A-B94B-9376D6CFC026}"/>
              </a:ext>
            </a:extLst>
          </p:cNvPr>
          <p:cNvSpPr>
            <a:spLocks noGrp="1"/>
          </p:cNvSpPr>
          <p:nvPr>
            <p:ph type="dt" sz="half" idx="10"/>
          </p:nvPr>
        </p:nvSpPr>
        <p:spPr/>
        <p:txBody>
          <a:bodyPr/>
          <a:lstStyle/>
          <a:p>
            <a:fld id="{8893F177-9BD2-4ED5-A02D-5EEF6FAD40CF}" type="datetimeFigureOut">
              <a:rPr lang="en-US" smtClean="0"/>
              <a:t>02/10/2022</a:t>
            </a:fld>
            <a:endParaRPr lang="en-US"/>
          </a:p>
        </p:txBody>
      </p:sp>
      <p:sp>
        <p:nvSpPr>
          <p:cNvPr id="6" name="Footer Placeholder 5">
            <a:extLst>
              <a:ext uri="{FF2B5EF4-FFF2-40B4-BE49-F238E27FC236}">
                <a16:creationId xmlns:a16="http://schemas.microsoft.com/office/drawing/2014/main" id="{9630737D-15DF-4AE7-BE68-D8C8927370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08F011-FC5E-47E8-9CCB-DF2E33D3871B}"/>
              </a:ext>
            </a:extLst>
          </p:cNvPr>
          <p:cNvSpPr>
            <a:spLocks noGrp="1"/>
          </p:cNvSpPr>
          <p:nvPr>
            <p:ph type="sldNum" sz="quarter" idx="12"/>
          </p:nvPr>
        </p:nvSpPr>
        <p:spPr/>
        <p:txBody>
          <a:bodyPr/>
          <a:lstStyle/>
          <a:p>
            <a:fld id="{1C8F6779-E2D6-47F2-B47C-4CE615B1E8FD}" type="slidenum">
              <a:rPr lang="en-US" smtClean="0"/>
              <a:t>‹#›</a:t>
            </a:fld>
            <a:endParaRPr lang="en-US"/>
          </a:p>
        </p:txBody>
      </p:sp>
    </p:spTree>
    <p:extLst>
      <p:ext uri="{BB962C8B-B14F-4D97-AF65-F5344CB8AC3E}">
        <p14:creationId xmlns:p14="http://schemas.microsoft.com/office/powerpoint/2010/main" val="28952423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2443E-AB7D-4612-9786-E4F0996FCF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E118528-1ABA-4155-A52B-5C09170D536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6E841A1-0046-4729-BAD8-2571782F58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DDBEED-A624-4A70-B2C2-545E5A8A4FAE}"/>
              </a:ext>
            </a:extLst>
          </p:cNvPr>
          <p:cNvSpPr>
            <a:spLocks noGrp="1"/>
          </p:cNvSpPr>
          <p:nvPr>
            <p:ph type="dt" sz="half" idx="10"/>
          </p:nvPr>
        </p:nvSpPr>
        <p:spPr/>
        <p:txBody>
          <a:bodyPr/>
          <a:lstStyle/>
          <a:p>
            <a:fld id="{8893F177-9BD2-4ED5-A02D-5EEF6FAD40CF}" type="datetimeFigureOut">
              <a:rPr lang="en-US" smtClean="0"/>
              <a:t>02/10/2022</a:t>
            </a:fld>
            <a:endParaRPr lang="en-US"/>
          </a:p>
        </p:txBody>
      </p:sp>
      <p:sp>
        <p:nvSpPr>
          <p:cNvPr id="6" name="Footer Placeholder 5">
            <a:extLst>
              <a:ext uri="{FF2B5EF4-FFF2-40B4-BE49-F238E27FC236}">
                <a16:creationId xmlns:a16="http://schemas.microsoft.com/office/drawing/2014/main" id="{D4A1D339-9FA6-4772-ACCC-9E10D74244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CDC685-8C86-40EF-B686-92054CAC7D02}"/>
              </a:ext>
            </a:extLst>
          </p:cNvPr>
          <p:cNvSpPr>
            <a:spLocks noGrp="1"/>
          </p:cNvSpPr>
          <p:nvPr>
            <p:ph type="sldNum" sz="quarter" idx="12"/>
          </p:nvPr>
        </p:nvSpPr>
        <p:spPr/>
        <p:txBody>
          <a:bodyPr/>
          <a:lstStyle/>
          <a:p>
            <a:fld id="{1C8F6779-E2D6-47F2-B47C-4CE615B1E8FD}" type="slidenum">
              <a:rPr lang="en-US" smtClean="0"/>
              <a:t>‹#›</a:t>
            </a:fld>
            <a:endParaRPr lang="en-US"/>
          </a:p>
        </p:txBody>
      </p:sp>
    </p:spTree>
    <p:extLst>
      <p:ext uri="{BB962C8B-B14F-4D97-AF65-F5344CB8AC3E}">
        <p14:creationId xmlns:p14="http://schemas.microsoft.com/office/powerpoint/2010/main" val="32581807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2EDC76-2BE1-4677-8B8E-529F00B9DF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AC60593-7802-4102-8F7B-F1B072CC87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BB92FC-44D0-42BC-98DA-0E7ED9E6C3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93F177-9BD2-4ED5-A02D-5EEF6FAD40CF}" type="datetimeFigureOut">
              <a:rPr lang="en-US" smtClean="0"/>
              <a:t>02/10/2022</a:t>
            </a:fld>
            <a:endParaRPr lang="en-US"/>
          </a:p>
        </p:txBody>
      </p:sp>
      <p:sp>
        <p:nvSpPr>
          <p:cNvPr id="5" name="Footer Placeholder 4">
            <a:extLst>
              <a:ext uri="{FF2B5EF4-FFF2-40B4-BE49-F238E27FC236}">
                <a16:creationId xmlns:a16="http://schemas.microsoft.com/office/drawing/2014/main" id="{962BE515-A692-4F79-A493-9463C24E74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63BE3FA-32C3-4D2A-917F-E4BF85138DD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8F6779-E2D6-47F2-B47C-4CE615B1E8FD}" type="slidenum">
              <a:rPr lang="en-US" smtClean="0"/>
              <a:t>‹#›</a:t>
            </a:fld>
            <a:endParaRPr lang="en-US"/>
          </a:p>
        </p:txBody>
      </p:sp>
    </p:spTree>
    <p:extLst>
      <p:ext uri="{BB962C8B-B14F-4D97-AF65-F5344CB8AC3E}">
        <p14:creationId xmlns:p14="http://schemas.microsoft.com/office/powerpoint/2010/main" val="20048228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1.JPG"/><Relationship Id="rId7" Type="http://schemas.openxmlformats.org/officeDocument/2006/relationships/diagramColors" Target="../diagrams/colors1.xml"/><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9" name="Rectangle 5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8D0165-4280-4749-9F3C-BB569187C9EB}"/>
              </a:ext>
            </a:extLst>
          </p:cNvPr>
          <p:cNvSpPr>
            <a:spLocks noGrp="1"/>
          </p:cNvSpPr>
          <p:nvPr>
            <p:ph type="title"/>
          </p:nvPr>
        </p:nvSpPr>
        <p:spPr>
          <a:xfrm>
            <a:off x="827588" y="699846"/>
            <a:ext cx="4482589" cy="1283975"/>
          </a:xfrm>
        </p:spPr>
        <p:txBody>
          <a:bodyPr vert="horz" lIns="91440" tIns="45720" rIns="91440" bIns="45720" rtlCol="0" anchor="b">
            <a:normAutofit/>
          </a:bodyPr>
          <a:lstStyle/>
          <a:p>
            <a:r>
              <a:rPr lang="en-US" sz="4200" dirty="0">
                <a:latin typeface="Trebuchet MS" panose="020B0603020202020204" pitchFamily="34" charset="0"/>
              </a:rPr>
              <a:t>Harmful Algal Blooms</a:t>
            </a:r>
          </a:p>
        </p:txBody>
      </p:sp>
      <p:sp>
        <p:nvSpPr>
          <p:cNvPr id="6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9487580F-C304-4008-ABD1-88CFC1B49EE7}"/>
              </a:ext>
            </a:extLst>
          </p:cNvPr>
          <p:cNvSpPr>
            <a:spLocks noGrp="1"/>
          </p:cNvSpPr>
          <p:nvPr>
            <p:ph type="body" sz="half" idx="2"/>
          </p:nvPr>
        </p:nvSpPr>
        <p:spPr>
          <a:xfrm>
            <a:off x="401080" y="2872899"/>
            <a:ext cx="4607602" cy="3848576"/>
          </a:xfrm>
        </p:spPr>
        <p:txBody>
          <a:bodyPr vert="horz" lIns="91440" tIns="45720" rIns="91440" bIns="45720" rtlCol="0">
            <a:normAutofit/>
          </a:bodyPr>
          <a:lstStyle/>
          <a:p>
            <a:pPr marL="913765" lvl="1" indent="-228600">
              <a:spcBef>
                <a:spcPts val="1200"/>
              </a:spcBef>
              <a:spcAft>
                <a:spcPts val="1200"/>
              </a:spcAft>
              <a:buFont typeface="Arial" panose="020B0604020202020204" pitchFamily="34" charset="0"/>
              <a:buChar char="•"/>
              <a:defRPr/>
            </a:pPr>
            <a:endParaRPr lang="en-US" sz="2200" dirty="0"/>
          </a:p>
          <a:p>
            <a:pPr marL="913765" lvl="1" indent="-228600">
              <a:spcBef>
                <a:spcPts val="1200"/>
              </a:spcBef>
              <a:spcAft>
                <a:spcPts val="1200"/>
              </a:spcAft>
              <a:buFont typeface="Arial" panose="020B0604020202020204" pitchFamily="34" charset="0"/>
              <a:buChar char="•"/>
              <a:defRPr/>
            </a:pPr>
            <a:endParaRPr lang="en-US" sz="2200" dirty="0"/>
          </a:p>
          <a:p>
            <a:pPr marL="913765" lvl="1" indent="-228600">
              <a:spcBef>
                <a:spcPts val="1200"/>
              </a:spcBef>
              <a:spcAft>
                <a:spcPts val="1200"/>
              </a:spcAft>
              <a:buFont typeface="Arial" panose="020B0604020202020204" pitchFamily="34" charset="0"/>
              <a:buChar char="•"/>
              <a:defRPr/>
            </a:pPr>
            <a:endParaRPr lang="en-US" sz="2200" dirty="0"/>
          </a:p>
          <a:p>
            <a:pPr marL="913765" lvl="1" indent="-228600">
              <a:spcBef>
                <a:spcPts val="1200"/>
              </a:spcBef>
              <a:spcAft>
                <a:spcPts val="1200"/>
              </a:spcAft>
              <a:buFont typeface="Arial" panose="020B0604020202020204" pitchFamily="34" charset="0"/>
              <a:buChar char="•"/>
              <a:defRPr/>
            </a:pPr>
            <a:endParaRPr lang="en-US" sz="2200" dirty="0"/>
          </a:p>
          <a:p>
            <a:pPr marL="913765" lvl="1" indent="-228600">
              <a:spcBef>
                <a:spcPts val="1200"/>
              </a:spcBef>
              <a:spcAft>
                <a:spcPts val="1200"/>
              </a:spcAft>
              <a:buFont typeface="Arial" panose="020B0604020202020204" pitchFamily="34" charset="0"/>
              <a:buChar char="•"/>
              <a:defRPr/>
            </a:pPr>
            <a:endParaRPr lang="en-US" sz="2200" dirty="0"/>
          </a:p>
          <a:p>
            <a:pPr marL="685165" lvl="1" indent="-228600">
              <a:spcBef>
                <a:spcPts val="1200"/>
              </a:spcBef>
              <a:spcAft>
                <a:spcPts val="1200"/>
              </a:spcAft>
              <a:buFont typeface="Arial" panose="020B0604020202020204" pitchFamily="34" charset="0"/>
              <a:buChar char="•"/>
              <a:defRPr/>
            </a:pPr>
            <a:endParaRPr lang="en-US" sz="2200" dirty="0"/>
          </a:p>
          <a:p>
            <a:pPr marL="913765" lvl="1" indent="-228600">
              <a:spcBef>
                <a:spcPts val="1200"/>
              </a:spcBef>
              <a:spcAft>
                <a:spcPts val="1200"/>
              </a:spcAft>
              <a:buFont typeface="Arial" panose="020B0604020202020204" pitchFamily="34" charset="0"/>
              <a:buChar char="•"/>
              <a:defRPr/>
            </a:pPr>
            <a:endParaRPr lang="en-US" sz="2200" dirty="0"/>
          </a:p>
          <a:p>
            <a:pPr marL="456565" indent="-228600">
              <a:spcBef>
                <a:spcPts val="1200"/>
              </a:spcBef>
              <a:spcAft>
                <a:spcPts val="1200"/>
              </a:spcAft>
              <a:buFont typeface="Arial" panose="020B0604020202020204" pitchFamily="34" charset="0"/>
              <a:buChar char="•"/>
              <a:defRPr/>
            </a:pPr>
            <a:endParaRPr lang="en-US" sz="2200" dirty="0"/>
          </a:p>
          <a:p>
            <a:pPr marL="113665" indent="-228600">
              <a:spcBef>
                <a:spcPts val="1200"/>
              </a:spcBef>
              <a:spcAft>
                <a:spcPts val="1200"/>
              </a:spcAft>
              <a:buFont typeface="Arial" panose="020B0604020202020204" pitchFamily="34" charset="0"/>
              <a:buChar char="•"/>
              <a:defRPr/>
            </a:pPr>
            <a:endParaRPr lang="en-US" sz="2200" dirty="0"/>
          </a:p>
        </p:txBody>
      </p:sp>
      <p:sp>
        <p:nvSpPr>
          <p:cNvPr id="21" name="Slide Number Placeholder 5">
            <a:extLst>
              <a:ext uri="{FF2B5EF4-FFF2-40B4-BE49-F238E27FC236}">
                <a16:creationId xmlns:a16="http://schemas.microsoft.com/office/drawing/2014/main" id="{D08DD837-1D67-43E9-AC48-18B1FDCB474C}"/>
              </a:ext>
            </a:extLst>
          </p:cNvPr>
          <p:cNvSpPr>
            <a:spLocks noGrp="1"/>
          </p:cNvSpPr>
          <p:nvPr>
            <p:ph type="sldNum" sz="quarter" idx="12"/>
          </p:nvPr>
        </p:nvSpPr>
        <p:spPr>
          <a:xfrm>
            <a:off x="10439400" y="6356350"/>
            <a:ext cx="914400" cy="365125"/>
          </a:xfrm>
        </p:spPr>
        <p:txBody>
          <a:bodyPr vert="horz" lIns="91440" tIns="45720" rIns="91440" bIns="45720" rtlCol="0" anchor="ctr">
            <a:normAutofit/>
          </a:bodyPr>
          <a:lstStyle/>
          <a:p>
            <a:pPr>
              <a:spcAft>
                <a:spcPts val="600"/>
              </a:spcAft>
              <a:defRPr/>
            </a:pPr>
            <a:fld id="{9CAA33A2-411E-8443-83D0-3263C24E97A5}" type="slidenum">
              <a:rPr lang="en-US">
                <a:solidFill>
                  <a:srgbClr val="FFFFFF"/>
                </a:solidFill>
                <a:latin typeface="Calibri" panose="020F0502020204030204"/>
              </a:rPr>
              <a:pPr>
                <a:spcAft>
                  <a:spcPts val="600"/>
                </a:spcAft>
                <a:defRPr/>
              </a:pPr>
              <a:t>1</a:t>
            </a:fld>
            <a:endParaRPr lang="en-US">
              <a:solidFill>
                <a:srgbClr val="FFFFFF"/>
              </a:solidFill>
              <a:latin typeface="Calibri" panose="020F0502020204030204"/>
            </a:endParaRPr>
          </a:p>
        </p:txBody>
      </p:sp>
      <p:sp>
        <p:nvSpPr>
          <p:cNvPr id="6" name="TextBox 5">
            <a:extLst>
              <a:ext uri="{FF2B5EF4-FFF2-40B4-BE49-F238E27FC236}">
                <a16:creationId xmlns:a16="http://schemas.microsoft.com/office/drawing/2014/main" id="{DB2D86F8-C0F6-4AC1-A73E-3847BE7DCC33}"/>
              </a:ext>
            </a:extLst>
          </p:cNvPr>
          <p:cNvSpPr txBox="1"/>
          <p:nvPr/>
        </p:nvSpPr>
        <p:spPr>
          <a:xfrm>
            <a:off x="312839" y="2586994"/>
            <a:ext cx="4784083" cy="4093428"/>
          </a:xfrm>
          <a:prstGeom prst="rect">
            <a:avLst/>
          </a:prstGeom>
          <a:noFill/>
        </p:spPr>
        <p:txBody>
          <a:bodyPr wrap="square" rtlCol="0">
            <a:spAutoFit/>
          </a:bodyPr>
          <a:lstStyle/>
          <a:p>
            <a:r>
              <a:rPr lang="en-US" sz="2000" dirty="0">
                <a:latin typeface="Trebuchet MS" panose="020B0603020202020204" pitchFamily="34" charset="0"/>
              </a:rPr>
              <a:t>Due to the concern of health risks to humans and animals associated with algal blooms, all reports of potential algal blooms are a priority issue for this Ministry. </a:t>
            </a:r>
          </a:p>
          <a:p>
            <a:endParaRPr lang="en-US" sz="2000" dirty="0">
              <a:latin typeface="Trebuchet MS" panose="020B0603020202020204" pitchFamily="34" charset="0"/>
            </a:endParaRPr>
          </a:p>
          <a:p>
            <a:r>
              <a:rPr lang="en-US" sz="2000" dirty="0">
                <a:latin typeface="Trebuchet MS" panose="020B0603020202020204" pitchFamily="34" charset="0"/>
              </a:rPr>
              <a:t>Any cyanobacterial bloom is regarded as being potentially toxic.</a:t>
            </a:r>
          </a:p>
          <a:p>
            <a:r>
              <a:rPr lang="en-US" sz="2000" dirty="0">
                <a:latin typeface="Trebuchet MS" panose="020B0603020202020204" pitchFamily="34" charset="0"/>
              </a:rPr>
              <a:t> </a:t>
            </a:r>
          </a:p>
          <a:p>
            <a:r>
              <a:rPr lang="en-US" sz="2000" dirty="0">
                <a:latin typeface="Trebuchet MS" panose="020B0603020202020204" pitchFamily="34" charset="0"/>
              </a:rPr>
              <a:t>Eastern Region is the lead for the response procedure for reports of Harmful Algal Blooms (HABs) for the Province of Ontario.</a:t>
            </a:r>
            <a:r>
              <a:rPr lang="en-US" dirty="0">
                <a:latin typeface="Trebuchet MS" panose="020B0603020202020204" pitchFamily="34" charset="0"/>
              </a:rPr>
              <a:t> </a:t>
            </a:r>
            <a:endParaRPr lang="en-US" dirty="0">
              <a:effectLst/>
              <a:latin typeface="Trebuchet MS" panose="020B0603020202020204" pitchFamily="34" charset="0"/>
            </a:endParaRPr>
          </a:p>
        </p:txBody>
      </p:sp>
      <p:pic>
        <p:nvPicPr>
          <p:cNvPr id="13" name="Picture 12" descr="A picture containing tree, outdoor, sky, grass&#10;&#10;Description automatically generated">
            <a:extLst>
              <a:ext uri="{FF2B5EF4-FFF2-40B4-BE49-F238E27FC236}">
                <a16:creationId xmlns:a16="http://schemas.microsoft.com/office/drawing/2014/main" id="{FB3A8504-5CCC-4136-AC8E-E4BEC7425002}"/>
              </a:ext>
            </a:extLst>
          </p:cNvPr>
          <p:cNvPicPr>
            <a:picLocks noChangeAspect="1"/>
          </p:cNvPicPr>
          <p:nvPr/>
        </p:nvPicPr>
        <p:blipFill rotWithShape="1">
          <a:blip r:embed="rId3">
            <a:extLst>
              <a:ext uri="{28A0092B-C50C-407E-A947-70E740481C1C}">
                <a14:useLocalDpi xmlns:a14="http://schemas.microsoft.com/office/drawing/2010/main" val="0"/>
              </a:ext>
            </a:extLst>
          </a:blip>
          <a:srcRect l="22935" r="1838"/>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873257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487580F-C304-4008-ABD1-88CFC1B49EE7}"/>
              </a:ext>
            </a:extLst>
          </p:cNvPr>
          <p:cNvSpPr>
            <a:spLocks noGrp="1"/>
          </p:cNvSpPr>
          <p:nvPr>
            <p:ph type="body" sz="half" idx="2"/>
          </p:nvPr>
        </p:nvSpPr>
        <p:spPr>
          <a:xfrm>
            <a:off x="401080" y="2872899"/>
            <a:ext cx="4607602" cy="3848576"/>
          </a:xfrm>
        </p:spPr>
        <p:txBody>
          <a:bodyPr vert="horz" lIns="91440" tIns="45720" rIns="91440" bIns="45720" rtlCol="0">
            <a:normAutofit/>
          </a:bodyPr>
          <a:lstStyle/>
          <a:p>
            <a:pPr marL="913765" lvl="1" indent="-228600">
              <a:spcBef>
                <a:spcPts val="1200"/>
              </a:spcBef>
              <a:spcAft>
                <a:spcPts val="1200"/>
              </a:spcAft>
              <a:buFont typeface="Arial" panose="020B0604020202020204" pitchFamily="34" charset="0"/>
              <a:buChar char="•"/>
              <a:defRPr/>
            </a:pPr>
            <a:endParaRPr lang="en-US" sz="2200" dirty="0"/>
          </a:p>
          <a:p>
            <a:pPr marL="913765" lvl="1" indent="-228600">
              <a:spcBef>
                <a:spcPts val="1200"/>
              </a:spcBef>
              <a:spcAft>
                <a:spcPts val="1200"/>
              </a:spcAft>
              <a:buFont typeface="Arial" panose="020B0604020202020204" pitchFamily="34" charset="0"/>
              <a:buChar char="•"/>
              <a:defRPr/>
            </a:pPr>
            <a:endParaRPr lang="en-US" sz="2200" dirty="0"/>
          </a:p>
          <a:p>
            <a:pPr marL="913765" lvl="1" indent="-228600">
              <a:spcBef>
                <a:spcPts val="1200"/>
              </a:spcBef>
              <a:spcAft>
                <a:spcPts val="1200"/>
              </a:spcAft>
              <a:buFont typeface="Arial" panose="020B0604020202020204" pitchFamily="34" charset="0"/>
              <a:buChar char="•"/>
              <a:defRPr/>
            </a:pPr>
            <a:endParaRPr lang="en-US" sz="2200" dirty="0"/>
          </a:p>
          <a:p>
            <a:pPr marL="913765" lvl="1" indent="-228600">
              <a:spcBef>
                <a:spcPts val="1200"/>
              </a:spcBef>
              <a:spcAft>
                <a:spcPts val="1200"/>
              </a:spcAft>
              <a:buFont typeface="Arial" panose="020B0604020202020204" pitchFamily="34" charset="0"/>
              <a:buChar char="•"/>
              <a:defRPr/>
            </a:pPr>
            <a:endParaRPr lang="en-US" sz="2200" dirty="0"/>
          </a:p>
          <a:p>
            <a:pPr marL="913765" lvl="1" indent="-228600">
              <a:spcBef>
                <a:spcPts val="1200"/>
              </a:spcBef>
              <a:spcAft>
                <a:spcPts val="1200"/>
              </a:spcAft>
              <a:buFont typeface="Arial" panose="020B0604020202020204" pitchFamily="34" charset="0"/>
              <a:buChar char="•"/>
              <a:defRPr/>
            </a:pPr>
            <a:endParaRPr lang="en-US" sz="2200" dirty="0"/>
          </a:p>
          <a:p>
            <a:pPr marL="685165" lvl="1" indent="-228600">
              <a:spcBef>
                <a:spcPts val="1200"/>
              </a:spcBef>
              <a:spcAft>
                <a:spcPts val="1200"/>
              </a:spcAft>
              <a:buFont typeface="Arial" panose="020B0604020202020204" pitchFamily="34" charset="0"/>
              <a:buChar char="•"/>
              <a:defRPr/>
            </a:pPr>
            <a:endParaRPr lang="en-US" sz="2200" dirty="0"/>
          </a:p>
          <a:p>
            <a:pPr marL="913765" lvl="1" indent="-228600">
              <a:spcBef>
                <a:spcPts val="1200"/>
              </a:spcBef>
              <a:spcAft>
                <a:spcPts val="1200"/>
              </a:spcAft>
              <a:buFont typeface="Arial" panose="020B0604020202020204" pitchFamily="34" charset="0"/>
              <a:buChar char="•"/>
              <a:defRPr/>
            </a:pPr>
            <a:endParaRPr lang="en-US" sz="2200" dirty="0"/>
          </a:p>
          <a:p>
            <a:pPr marL="456565" indent="-228600">
              <a:spcBef>
                <a:spcPts val="1200"/>
              </a:spcBef>
              <a:spcAft>
                <a:spcPts val="1200"/>
              </a:spcAft>
              <a:buFont typeface="Arial" panose="020B0604020202020204" pitchFamily="34" charset="0"/>
              <a:buChar char="•"/>
              <a:defRPr/>
            </a:pPr>
            <a:endParaRPr lang="en-US" sz="2200" dirty="0"/>
          </a:p>
          <a:p>
            <a:pPr marL="113665" indent="-228600">
              <a:spcBef>
                <a:spcPts val="1200"/>
              </a:spcBef>
              <a:spcAft>
                <a:spcPts val="1200"/>
              </a:spcAft>
              <a:buFont typeface="Arial" panose="020B0604020202020204" pitchFamily="34" charset="0"/>
              <a:buChar char="•"/>
              <a:defRPr/>
            </a:pPr>
            <a:endParaRPr lang="en-US" sz="2200" dirty="0"/>
          </a:p>
        </p:txBody>
      </p:sp>
      <p:sp>
        <p:nvSpPr>
          <p:cNvPr id="21" name="Slide Number Placeholder 5">
            <a:extLst>
              <a:ext uri="{FF2B5EF4-FFF2-40B4-BE49-F238E27FC236}">
                <a16:creationId xmlns:a16="http://schemas.microsoft.com/office/drawing/2014/main" id="{D08DD837-1D67-43E9-AC48-18B1FDCB474C}"/>
              </a:ext>
            </a:extLst>
          </p:cNvPr>
          <p:cNvSpPr>
            <a:spLocks noGrp="1"/>
          </p:cNvSpPr>
          <p:nvPr>
            <p:ph type="sldNum" sz="quarter" idx="12"/>
          </p:nvPr>
        </p:nvSpPr>
        <p:spPr>
          <a:xfrm>
            <a:off x="10439400" y="6356350"/>
            <a:ext cx="914400" cy="365125"/>
          </a:xfrm>
        </p:spPr>
        <p:txBody>
          <a:bodyPr vert="horz" lIns="91440" tIns="45720" rIns="91440" bIns="45720" rtlCol="0" anchor="ctr">
            <a:normAutofit/>
          </a:bodyPr>
          <a:lstStyle/>
          <a:p>
            <a:pPr>
              <a:spcAft>
                <a:spcPts val="600"/>
              </a:spcAft>
              <a:defRPr/>
            </a:pPr>
            <a:fld id="{9CAA33A2-411E-8443-83D0-3263C24E97A5}" type="slidenum">
              <a:rPr lang="en-US">
                <a:solidFill>
                  <a:srgbClr val="FFFFFF"/>
                </a:solidFill>
                <a:latin typeface="Calibri" panose="020F0502020204030204"/>
              </a:rPr>
              <a:pPr>
                <a:spcAft>
                  <a:spcPts val="600"/>
                </a:spcAft>
                <a:defRPr/>
              </a:pPr>
              <a:t>10</a:t>
            </a:fld>
            <a:endParaRPr lang="en-US">
              <a:solidFill>
                <a:srgbClr val="FFFFFF"/>
              </a:solidFill>
              <a:latin typeface="Calibri" panose="020F0502020204030204"/>
            </a:endParaRPr>
          </a:p>
        </p:txBody>
      </p:sp>
      <p:sp>
        <p:nvSpPr>
          <p:cNvPr id="6" name="TextBox 5">
            <a:extLst>
              <a:ext uri="{FF2B5EF4-FFF2-40B4-BE49-F238E27FC236}">
                <a16:creationId xmlns:a16="http://schemas.microsoft.com/office/drawing/2014/main" id="{DB2D86F8-C0F6-4AC1-A73E-3847BE7DCC33}"/>
              </a:ext>
            </a:extLst>
          </p:cNvPr>
          <p:cNvSpPr txBox="1"/>
          <p:nvPr/>
        </p:nvSpPr>
        <p:spPr>
          <a:xfrm>
            <a:off x="459266" y="1097608"/>
            <a:ext cx="5318931" cy="5355312"/>
          </a:xfrm>
          <a:prstGeom prst="rect">
            <a:avLst/>
          </a:prstGeom>
          <a:noFill/>
        </p:spPr>
        <p:txBody>
          <a:bodyPr wrap="square" rtlCol="0">
            <a:spAutoFit/>
          </a:bodyPr>
          <a:lstStyle/>
          <a:p>
            <a:pPr indent="-228600">
              <a:buFont typeface="Arial" panose="020B0604020202020204" pitchFamily="34" charset="0"/>
              <a:buChar char="•"/>
            </a:pPr>
            <a:r>
              <a:rPr lang="en-US" altLang="en-US" dirty="0">
                <a:latin typeface="Trebuchet MS" panose="020B0603020202020204" pitchFamily="34" charset="0"/>
                <a:cs typeface="Aldhabi" panose="01000000000000000000" pitchFamily="2" charset="-78"/>
              </a:rPr>
              <a:t>Minimize water use.</a:t>
            </a:r>
          </a:p>
          <a:p>
            <a:pPr marL="285750" indent="-285750">
              <a:buFont typeface="Arial" panose="020B0604020202020204" pitchFamily="34" charset="0"/>
              <a:buChar char="•"/>
            </a:pPr>
            <a:r>
              <a:rPr lang="en-US" altLang="en-US" dirty="0">
                <a:latin typeface="Trebuchet MS" panose="020B0603020202020204" pitchFamily="34" charset="0"/>
                <a:cs typeface="Aldhabi" panose="01000000000000000000" pitchFamily="2" charset="-78"/>
              </a:rPr>
              <a:t>Do not use fertilizers or pesticides on lawns and gardens.</a:t>
            </a:r>
          </a:p>
          <a:p>
            <a:pPr marL="285750" indent="-285750">
              <a:buFont typeface="Arial" panose="020B0604020202020204" pitchFamily="34" charset="0"/>
              <a:buChar char="•"/>
            </a:pPr>
            <a:r>
              <a:rPr lang="en-US" altLang="en-US" dirty="0">
                <a:latin typeface="Trebuchet MS" panose="020B0603020202020204" pitchFamily="34" charset="0"/>
                <a:cs typeface="Aldhabi" panose="01000000000000000000" pitchFamily="2" charset="-78"/>
              </a:rPr>
              <a:t>Maintain natural vegetation as ground cover   or shrubs instead of a lawn.  This will capture nutrient loadings to the lake and minimize runoff and erosion of shorelines.</a:t>
            </a:r>
          </a:p>
          <a:p>
            <a:pPr marL="285750" indent="-285750">
              <a:buFont typeface="Arial" panose="020B0604020202020204" pitchFamily="34" charset="0"/>
              <a:buChar char="•"/>
            </a:pPr>
            <a:r>
              <a:rPr lang="en-US" dirty="0">
                <a:latin typeface="Trebuchet MS" panose="020B0603020202020204" pitchFamily="34" charset="0"/>
              </a:rPr>
              <a:t>Create areas that encourage infiltration (e.g. rain gardens, infiltration trenches (instead of gutters) grassed swales, vegetated filter strips</a:t>
            </a:r>
          </a:p>
          <a:p>
            <a:pPr marL="285750" indent="-228600">
              <a:buFont typeface="Arial" panose="020B0604020202020204" pitchFamily="34" charset="0"/>
              <a:buChar char="•"/>
            </a:pPr>
            <a:r>
              <a:rPr lang="en-US" dirty="0">
                <a:latin typeface="Trebuchet MS" panose="020B0603020202020204" pitchFamily="34" charset="0"/>
              </a:rPr>
              <a:t>re-establish a minimum 3m wide, natural vegetative shoreline to buffer runoff to the lake that helps capture nutrient loadings and protect fish habitat and other species</a:t>
            </a:r>
          </a:p>
          <a:p>
            <a:pPr marL="285750" indent="-228600">
              <a:buFont typeface="Arial" panose="020B0604020202020204" pitchFamily="34" charset="0"/>
              <a:buChar char="•"/>
            </a:pPr>
            <a:r>
              <a:rPr lang="en-US" dirty="0">
                <a:latin typeface="Trebuchet MS" panose="020B0603020202020204" pitchFamily="34" charset="0"/>
              </a:rPr>
              <a:t>Reduce lot grading and limit the creation of impervious surfaces towards the lake</a:t>
            </a:r>
          </a:p>
          <a:p>
            <a:pPr marL="285750" indent="-228600">
              <a:buFont typeface="Arial" panose="020B0604020202020204" pitchFamily="34" charset="0"/>
              <a:buChar char="•"/>
            </a:pPr>
            <a:r>
              <a:rPr lang="en-US" dirty="0">
                <a:latin typeface="Trebuchet MS" panose="020B0603020202020204" pitchFamily="34" charset="0"/>
                <a:cs typeface="Aldhabi" panose="01000000000000000000" pitchFamily="2" charset="-78"/>
              </a:rPr>
              <a:t>Use phosphate-free, chlorine-free and biodegradable soap, shampoo, household cleaning products and detergents</a:t>
            </a:r>
          </a:p>
        </p:txBody>
      </p:sp>
      <p:pic>
        <p:nvPicPr>
          <p:cNvPr id="7" name="Picture 6" descr="A picture containing tree, outdoor, sky, grass&#10;&#10;Description automatically generated">
            <a:extLst>
              <a:ext uri="{FF2B5EF4-FFF2-40B4-BE49-F238E27FC236}">
                <a16:creationId xmlns:a16="http://schemas.microsoft.com/office/drawing/2014/main" id="{5A5F6206-3C9B-461A-93F3-BF2A7FE13B6B}"/>
              </a:ext>
            </a:extLst>
          </p:cNvPr>
          <p:cNvPicPr>
            <a:picLocks noChangeAspect="1"/>
          </p:cNvPicPr>
          <p:nvPr/>
        </p:nvPicPr>
        <p:blipFill rotWithShape="1">
          <a:blip r:embed="rId3">
            <a:extLst>
              <a:ext uri="{28A0092B-C50C-407E-A947-70E740481C1C}">
                <a14:useLocalDpi xmlns:a14="http://schemas.microsoft.com/office/drawing/2010/main" val="0"/>
              </a:ext>
            </a:extLst>
          </a:blip>
          <a:srcRect l="22935" r="1838"/>
          <a:stretch/>
        </p:blipFill>
        <p:spPr>
          <a:xfrm>
            <a:off x="6279304" y="10"/>
            <a:ext cx="5911173"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2" name="Rectangle 1">
            <a:extLst>
              <a:ext uri="{FF2B5EF4-FFF2-40B4-BE49-F238E27FC236}">
                <a16:creationId xmlns:a16="http://schemas.microsoft.com/office/drawing/2014/main" id="{40C04EB8-DE38-45AE-87A0-4D837CC08B79}"/>
              </a:ext>
            </a:extLst>
          </p:cNvPr>
          <p:cNvSpPr/>
          <p:nvPr/>
        </p:nvSpPr>
        <p:spPr>
          <a:xfrm>
            <a:off x="199200" y="405080"/>
            <a:ext cx="6303329" cy="461665"/>
          </a:xfrm>
          <a:prstGeom prst="rect">
            <a:avLst/>
          </a:prstGeom>
        </p:spPr>
        <p:txBody>
          <a:bodyPr wrap="none">
            <a:spAutoFit/>
          </a:bodyPr>
          <a:lstStyle/>
          <a:p>
            <a:r>
              <a:rPr lang="en-US" sz="2400" b="1" dirty="0">
                <a:latin typeface="Trebuchet MS" panose="020B0603020202020204" pitchFamily="34" charset="0"/>
                <a:cs typeface="Aldhabi" panose="01000000000000000000" pitchFamily="2" charset="-78"/>
              </a:rPr>
              <a:t>Strategies to Minimize Impacts to the Lake</a:t>
            </a:r>
            <a:endParaRPr lang="en-US" sz="2400" b="1" dirty="0">
              <a:latin typeface="Trebuchet MS" panose="020B0603020202020204" pitchFamily="34" charset="0"/>
            </a:endParaRPr>
          </a:p>
        </p:txBody>
      </p:sp>
    </p:spTree>
    <p:extLst>
      <p:ext uri="{BB962C8B-B14F-4D97-AF65-F5344CB8AC3E}">
        <p14:creationId xmlns:p14="http://schemas.microsoft.com/office/powerpoint/2010/main" val="3869293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487580F-C304-4008-ABD1-88CFC1B49EE7}"/>
              </a:ext>
            </a:extLst>
          </p:cNvPr>
          <p:cNvSpPr>
            <a:spLocks noGrp="1"/>
          </p:cNvSpPr>
          <p:nvPr>
            <p:ph type="body" sz="half" idx="2"/>
          </p:nvPr>
        </p:nvSpPr>
        <p:spPr>
          <a:xfrm>
            <a:off x="401080" y="2872899"/>
            <a:ext cx="4607602" cy="3848576"/>
          </a:xfrm>
        </p:spPr>
        <p:txBody>
          <a:bodyPr vert="horz" lIns="91440" tIns="45720" rIns="91440" bIns="45720" rtlCol="0">
            <a:normAutofit/>
          </a:bodyPr>
          <a:lstStyle/>
          <a:p>
            <a:pPr marL="913765" lvl="1" indent="-228600">
              <a:spcBef>
                <a:spcPts val="1200"/>
              </a:spcBef>
              <a:spcAft>
                <a:spcPts val="1200"/>
              </a:spcAft>
              <a:buFont typeface="Arial" panose="020B0604020202020204" pitchFamily="34" charset="0"/>
              <a:buChar char="•"/>
              <a:defRPr/>
            </a:pPr>
            <a:endParaRPr lang="en-US" sz="2200" dirty="0"/>
          </a:p>
          <a:p>
            <a:pPr marL="913765" lvl="1" indent="-228600">
              <a:spcBef>
                <a:spcPts val="1200"/>
              </a:spcBef>
              <a:spcAft>
                <a:spcPts val="1200"/>
              </a:spcAft>
              <a:buFont typeface="Arial" panose="020B0604020202020204" pitchFamily="34" charset="0"/>
              <a:buChar char="•"/>
              <a:defRPr/>
            </a:pPr>
            <a:endParaRPr lang="en-US" sz="2200" dirty="0"/>
          </a:p>
          <a:p>
            <a:pPr marL="913765" lvl="1" indent="-228600">
              <a:spcBef>
                <a:spcPts val="1200"/>
              </a:spcBef>
              <a:spcAft>
                <a:spcPts val="1200"/>
              </a:spcAft>
              <a:buFont typeface="Arial" panose="020B0604020202020204" pitchFamily="34" charset="0"/>
              <a:buChar char="•"/>
              <a:defRPr/>
            </a:pPr>
            <a:endParaRPr lang="en-US" sz="2200" dirty="0"/>
          </a:p>
          <a:p>
            <a:pPr marL="913765" lvl="1" indent="-228600">
              <a:spcBef>
                <a:spcPts val="1200"/>
              </a:spcBef>
              <a:spcAft>
                <a:spcPts val="1200"/>
              </a:spcAft>
              <a:buFont typeface="Arial" panose="020B0604020202020204" pitchFamily="34" charset="0"/>
              <a:buChar char="•"/>
              <a:defRPr/>
            </a:pPr>
            <a:endParaRPr lang="en-US" sz="2200" dirty="0"/>
          </a:p>
          <a:p>
            <a:pPr marL="913765" lvl="1" indent="-228600">
              <a:spcBef>
                <a:spcPts val="1200"/>
              </a:spcBef>
              <a:spcAft>
                <a:spcPts val="1200"/>
              </a:spcAft>
              <a:buFont typeface="Arial" panose="020B0604020202020204" pitchFamily="34" charset="0"/>
              <a:buChar char="•"/>
              <a:defRPr/>
            </a:pPr>
            <a:endParaRPr lang="en-US" sz="2200" dirty="0"/>
          </a:p>
          <a:p>
            <a:pPr marL="685165" lvl="1" indent="-228600">
              <a:spcBef>
                <a:spcPts val="1200"/>
              </a:spcBef>
              <a:spcAft>
                <a:spcPts val="1200"/>
              </a:spcAft>
              <a:buFont typeface="Arial" panose="020B0604020202020204" pitchFamily="34" charset="0"/>
              <a:buChar char="•"/>
              <a:defRPr/>
            </a:pPr>
            <a:endParaRPr lang="en-US" sz="2200" dirty="0"/>
          </a:p>
          <a:p>
            <a:pPr marL="913765" lvl="1" indent="-228600">
              <a:spcBef>
                <a:spcPts val="1200"/>
              </a:spcBef>
              <a:spcAft>
                <a:spcPts val="1200"/>
              </a:spcAft>
              <a:buFont typeface="Arial" panose="020B0604020202020204" pitchFamily="34" charset="0"/>
              <a:buChar char="•"/>
              <a:defRPr/>
            </a:pPr>
            <a:endParaRPr lang="en-US" sz="2200" dirty="0"/>
          </a:p>
          <a:p>
            <a:pPr marL="456565" indent="-228600">
              <a:spcBef>
                <a:spcPts val="1200"/>
              </a:spcBef>
              <a:spcAft>
                <a:spcPts val="1200"/>
              </a:spcAft>
              <a:buFont typeface="Arial" panose="020B0604020202020204" pitchFamily="34" charset="0"/>
              <a:buChar char="•"/>
              <a:defRPr/>
            </a:pPr>
            <a:endParaRPr lang="en-US" sz="2200" dirty="0"/>
          </a:p>
          <a:p>
            <a:pPr marL="113665" indent="-228600">
              <a:spcBef>
                <a:spcPts val="1200"/>
              </a:spcBef>
              <a:spcAft>
                <a:spcPts val="1200"/>
              </a:spcAft>
              <a:buFont typeface="Arial" panose="020B0604020202020204" pitchFamily="34" charset="0"/>
              <a:buChar char="•"/>
              <a:defRPr/>
            </a:pPr>
            <a:endParaRPr lang="en-US" sz="2200" dirty="0"/>
          </a:p>
        </p:txBody>
      </p:sp>
      <p:sp>
        <p:nvSpPr>
          <p:cNvPr id="21" name="Slide Number Placeholder 5">
            <a:extLst>
              <a:ext uri="{FF2B5EF4-FFF2-40B4-BE49-F238E27FC236}">
                <a16:creationId xmlns:a16="http://schemas.microsoft.com/office/drawing/2014/main" id="{D08DD837-1D67-43E9-AC48-18B1FDCB474C}"/>
              </a:ext>
            </a:extLst>
          </p:cNvPr>
          <p:cNvSpPr>
            <a:spLocks noGrp="1"/>
          </p:cNvSpPr>
          <p:nvPr>
            <p:ph type="sldNum" sz="quarter" idx="12"/>
          </p:nvPr>
        </p:nvSpPr>
        <p:spPr>
          <a:xfrm>
            <a:off x="10439400" y="6356350"/>
            <a:ext cx="914400" cy="365125"/>
          </a:xfrm>
        </p:spPr>
        <p:txBody>
          <a:bodyPr vert="horz" lIns="91440" tIns="45720" rIns="91440" bIns="45720" rtlCol="0" anchor="ctr">
            <a:normAutofit/>
          </a:bodyPr>
          <a:lstStyle/>
          <a:p>
            <a:pPr>
              <a:spcAft>
                <a:spcPts val="600"/>
              </a:spcAft>
              <a:defRPr/>
            </a:pPr>
            <a:fld id="{9CAA33A2-411E-8443-83D0-3263C24E97A5}" type="slidenum">
              <a:rPr lang="en-US">
                <a:solidFill>
                  <a:srgbClr val="FFFFFF"/>
                </a:solidFill>
                <a:latin typeface="Calibri" panose="020F0502020204030204"/>
              </a:rPr>
              <a:pPr>
                <a:spcAft>
                  <a:spcPts val="600"/>
                </a:spcAft>
                <a:defRPr/>
              </a:pPr>
              <a:t>11</a:t>
            </a:fld>
            <a:endParaRPr lang="en-US">
              <a:solidFill>
                <a:srgbClr val="FFFFFF"/>
              </a:solidFill>
              <a:latin typeface="Calibri" panose="020F0502020204030204"/>
            </a:endParaRPr>
          </a:p>
        </p:txBody>
      </p:sp>
      <p:pic>
        <p:nvPicPr>
          <p:cNvPr id="3" name="Picture 2">
            <a:extLst>
              <a:ext uri="{FF2B5EF4-FFF2-40B4-BE49-F238E27FC236}">
                <a16:creationId xmlns:a16="http://schemas.microsoft.com/office/drawing/2014/main" id="{648A81A4-D532-4178-BAF1-1902C1B9F1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9762" y="136524"/>
            <a:ext cx="6002237" cy="6584951"/>
          </a:xfrm>
          <a:prstGeom prst="rect">
            <a:avLst/>
          </a:prstGeom>
        </p:spPr>
      </p:pic>
      <p:graphicFrame>
        <p:nvGraphicFramePr>
          <p:cNvPr id="23" name="TextBox 5">
            <a:extLst>
              <a:ext uri="{FF2B5EF4-FFF2-40B4-BE49-F238E27FC236}">
                <a16:creationId xmlns:a16="http://schemas.microsoft.com/office/drawing/2014/main" id="{BA96100C-5894-401D-83B1-CBA937FA678C}"/>
              </a:ext>
            </a:extLst>
          </p:cNvPr>
          <p:cNvGraphicFramePr/>
          <p:nvPr>
            <p:extLst>
              <p:ext uri="{D42A27DB-BD31-4B8C-83A1-F6EECF244321}">
                <p14:modId xmlns:p14="http://schemas.microsoft.com/office/powerpoint/2010/main" val="2872184508"/>
              </p:ext>
            </p:extLst>
          </p:nvPr>
        </p:nvGraphicFramePr>
        <p:xfrm>
          <a:off x="647242" y="783772"/>
          <a:ext cx="5296359" cy="514273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0744781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Slide Number Placeholder 5">
            <a:extLst>
              <a:ext uri="{FF2B5EF4-FFF2-40B4-BE49-F238E27FC236}">
                <a16:creationId xmlns:a16="http://schemas.microsoft.com/office/drawing/2014/main" id="{D08DD837-1D67-43E9-AC48-18B1FDCB474C}"/>
              </a:ext>
            </a:extLst>
          </p:cNvPr>
          <p:cNvSpPr>
            <a:spLocks noGrp="1"/>
          </p:cNvSpPr>
          <p:nvPr>
            <p:ph type="sldNum" sz="quarter" idx="12"/>
          </p:nvPr>
        </p:nvSpPr>
        <p:spPr>
          <a:xfrm>
            <a:off x="1871295" y="6276603"/>
            <a:ext cx="514800" cy="365125"/>
          </a:xfrm>
        </p:spPr>
        <p:txBody>
          <a:bodyPr/>
          <a:lstStyle/>
          <a:p>
            <a:pPr>
              <a:spcAft>
                <a:spcPts val="600"/>
              </a:spcAft>
            </a:pPr>
            <a:fld id="{9CAA33A2-411E-8443-83D0-3263C24E97A5}" type="slidenum">
              <a:rPr lang="en-US" smtClean="0"/>
              <a:pPr>
                <a:spcAft>
                  <a:spcPts val="600"/>
                </a:spcAft>
              </a:pPr>
              <a:t>2</a:t>
            </a:fld>
            <a:endParaRPr lang="en-US"/>
          </a:p>
        </p:txBody>
      </p:sp>
      <p:graphicFrame>
        <p:nvGraphicFramePr>
          <p:cNvPr id="10" name="Chart 9">
            <a:extLst>
              <a:ext uri="{FF2B5EF4-FFF2-40B4-BE49-F238E27FC236}">
                <a16:creationId xmlns:a16="http://schemas.microsoft.com/office/drawing/2014/main" id="{268BC9B7-0EE6-4D99-8396-CE19A46E18BB}"/>
              </a:ext>
            </a:extLst>
          </p:cNvPr>
          <p:cNvGraphicFramePr>
            <a:graphicFrameLocks/>
          </p:cNvGraphicFramePr>
          <p:nvPr>
            <p:extLst>
              <p:ext uri="{D42A27DB-BD31-4B8C-83A1-F6EECF244321}">
                <p14:modId xmlns:p14="http://schemas.microsoft.com/office/powerpoint/2010/main" val="1849230219"/>
              </p:ext>
            </p:extLst>
          </p:nvPr>
        </p:nvGraphicFramePr>
        <p:xfrm>
          <a:off x="570016" y="216272"/>
          <a:ext cx="7333907" cy="462886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44CF30A1-3AA8-4846-8AA7-1E911E86D574}"/>
              </a:ext>
            </a:extLst>
          </p:cNvPr>
          <p:cNvSpPr txBox="1"/>
          <p:nvPr/>
        </p:nvSpPr>
        <p:spPr>
          <a:xfrm>
            <a:off x="7903923" y="483988"/>
            <a:ext cx="3888274" cy="4093428"/>
          </a:xfrm>
          <a:prstGeom prst="rect">
            <a:avLst/>
          </a:prstGeom>
          <a:noFill/>
        </p:spPr>
        <p:txBody>
          <a:bodyPr wrap="square" rtlCol="0">
            <a:spAutoFit/>
          </a:bodyPr>
          <a:lstStyle/>
          <a:p>
            <a:r>
              <a:rPr lang="en-US" sz="2000" dirty="0">
                <a:latin typeface="Trebuchet MS" panose="020B0603020202020204" pitchFamily="34" charset="0"/>
              </a:rPr>
              <a:t>The frequency in the number of confirmed Harmful Algal Blooms is increasing.</a:t>
            </a:r>
          </a:p>
          <a:p>
            <a:endParaRPr lang="en-US" sz="2000" dirty="0">
              <a:latin typeface="Trebuchet MS" panose="020B0603020202020204" pitchFamily="34" charset="0"/>
            </a:endParaRPr>
          </a:p>
          <a:p>
            <a:r>
              <a:rPr lang="en-US" sz="2000" dirty="0">
                <a:latin typeface="Trebuchet MS" panose="020B0603020202020204" pitchFamily="34" charset="0"/>
              </a:rPr>
              <a:t>The highest number of HABs occurred in 2020. </a:t>
            </a:r>
          </a:p>
          <a:p>
            <a:endParaRPr lang="en-US" sz="2000" dirty="0">
              <a:latin typeface="Trebuchet MS" panose="020B0603020202020204" pitchFamily="34" charset="0"/>
            </a:endParaRPr>
          </a:p>
          <a:p>
            <a:r>
              <a:rPr lang="en-US" sz="2000" dirty="0">
                <a:latin typeface="Trebuchet MS" panose="020B0603020202020204" pitchFamily="34" charset="0"/>
              </a:rPr>
              <a:t>There were 90 confirmed blooms in the Province in 2021.</a:t>
            </a:r>
          </a:p>
          <a:p>
            <a:endParaRPr lang="en-US" sz="2000" dirty="0">
              <a:latin typeface="Trebuchet MS" panose="020B0603020202020204" pitchFamily="34" charset="0"/>
            </a:endParaRPr>
          </a:p>
          <a:p>
            <a:r>
              <a:rPr lang="en-US" sz="2000" dirty="0">
                <a:latin typeface="Trebuchet MS" panose="020B0603020202020204" pitchFamily="34" charset="0"/>
              </a:rPr>
              <a:t>The majority are in our Northern Region followed by Eastern Region. </a:t>
            </a:r>
            <a:endParaRPr lang="en-US" sz="2000" dirty="0">
              <a:effectLst/>
              <a:latin typeface="Trebuchet MS" panose="020B0603020202020204" pitchFamily="34" charset="0"/>
            </a:endParaRPr>
          </a:p>
        </p:txBody>
      </p:sp>
      <p:pic>
        <p:nvPicPr>
          <p:cNvPr id="8" name="Picture 7">
            <a:extLst>
              <a:ext uri="{FF2B5EF4-FFF2-40B4-BE49-F238E27FC236}">
                <a16:creationId xmlns:a16="http://schemas.microsoft.com/office/drawing/2014/main" id="{C22A4381-413B-4DBD-88F8-057F4A2F0010}"/>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969819" y="4845132"/>
            <a:ext cx="10307782" cy="1915886"/>
          </a:xfrm>
          <a:prstGeom prst="rect">
            <a:avLst/>
          </a:prstGeom>
          <a:noFill/>
          <a:ln>
            <a:noFill/>
          </a:ln>
        </p:spPr>
      </p:pic>
    </p:spTree>
    <p:extLst>
      <p:ext uri="{BB962C8B-B14F-4D97-AF65-F5344CB8AC3E}">
        <p14:creationId xmlns:p14="http://schemas.microsoft.com/office/powerpoint/2010/main" val="20975173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p:cNvSpPr>
            <a:spLocks noGrp="1"/>
          </p:cNvSpPr>
          <p:nvPr>
            <p:ph type="title"/>
          </p:nvPr>
        </p:nvSpPr>
        <p:spPr>
          <a:xfrm>
            <a:off x="629849" y="441666"/>
            <a:ext cx="5734868" cy="426282"/>
          </a:xfrm>
          <a:extLst>
            <a:ext uri="{909E8E84-426E-40DD-AFC4-6F175D3DCCD1}">
              <a14:hiddenFill xmlns:a14="http://schemas.microsoft.com/office/drawing/2010/main">
                <a:solidFill>
                  <a:srgbClr val="FFFFFF"/>
                </a:solidFill>
              </a14:hiddenFill>
            </a:ext>
          </a:extLst>
        </p:spPr>
        <p:txBody>
          <a:bodyPr vert="horz" lIns="91440" tIns="45720" rIns="91440" bIns="45720" numCol="1" rtlCol="0" anchor="b" anchorCtr="0" compatLnSpc="1">
            <a:prstTxWarp prst="textNoShape">
              <a:avLst/>
            </a:prstTxWarp>
            <a:noAutofit/>
          </a:bodyPr>
          <a:lstStyle/>
          <a:p>
            <a:r>
              <a:rPr lang="en-US" sz="2400" dirty="0">
                <a:latin typeface="Trebuchet MS" panose="020B0603020202020204" pitchFamily="34" charset="0"/>
                <a:cs typeface="Calibri"/>
              </a:rPr>
              <a:t>What are algal blooms</a:t>
            </a:r>
            <a:endParaRPr lang="en-US" sz="2400" dirty="0">
              <a:latin typeface="Trebuchet MS" panose="020B0603020202020204" pitchFamily="34" charset="0"/>
            </a:endParaRPr>
          </a:p>
        </p:txBody>
      </p:sp>
      <p:sp>
        <p:nvSpPr>
          <p:cNvPr id="42"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p:cNvSpPr>
            <a:spLocks noGrp="1"/>
          </p:cNvSpPr>
          <p:nvPr>
            <p:ph type="sldNum" sz="quarter" idx="12"/>
          </p:nvPr>
        </p:nvSpPr>
        <p:spPr>
          <a:xfrm>
            <a:off x="10591800" y="6356350"/>
            <a:ext cx="762000" cy="365125"/>
          </a:xfrm>
          <a:prstGeom prst="rect">
            <a:avLst/>
          </a:prstGeom>
        </p:spPr>
        <p:txBody>
          <a:bodyPr vert="horz" lIns="91440" tIns="45720" rIns="91440" bIns="45720" rtlCol="0" anchor="ctr">
            <a:normAutofit/>
          </a:bodyPr>
          <a:lstStyle/>
          <a:p>
            <a:pPr>
              <a:spcAft>
                <a:spcPts val="600"/>
              </a:spcAft>
              <a:defRPr/>
            </a:pPr>
            <a:fld id="{76611180-ADBC-4F1B-8043-4953BAED4EA8}" type="slidenum">
              <a:rPr lang="en-US">
                <a:solidFill>
                  <a:srgbClr val="FFFFFF"/>
                </a:solidFill>
                <a:latin typeface="Calibri" panose="020F0502020204030204"/>
              </a:rPr>
              <a:pPr>
                <a:spcAft>
                  <a:spcPts val="600"/>
                </a:spcAft>
                <a:defRPr/>
              </a:pPr>
              <a:t>3</a:t>
            </a:fld>
            <a:endParaRPr lang="en-US" dirty="0">
              <a:solidFill>
                <a:srgbClr val="FFFFFF"/>
              </a:solidFill>
              <a:latin typeface="Calibri" panose="020F0502020204030204"/>
            </a:endParaRPr>
          </a:p>
        </p:txBody>
      </p:sp>
      <p:sp>
        <p:nvSpPr>
          <p:cNvPr id="8" name="Content Placeholder 2">
            <a:extLst>
              <a:ext uri="{FF2B5EF4-FFF2-40B4-BE49-F238E27FC236}">
                <a16:creationId xmlns:a16="http://schemas.microsoft.com/office/drawing/2014/main" id="{62FB1086-2B41-46F3-8CD4-A57833CBA15A}"/>
              </a:ext>
            </a:extLst>
          </p:cNvPr>
          <p:cNvSpPr txBox="1">
            <a:spLocks/>
          </p:cNvSpPr>
          <p:nvPr/>
        </p:nvSpPr>
        <p:spPr>
          <a:xfrm>
            <a:off x="629849" y="873601"/>
            <a:ext cx="5958976" cy="136520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Clr>
                <a:schemeClr val="accent1"/>
              </a:buClr>
              <a:buSzPct val="75000"/>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SzPct val="7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SzPct val="75000"/>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SzPct val="75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Trebuchet MS" panose="020B0603020202020204" pitchFamily="34" charset="0"/>
                <a:ea typeface="+mn-lt"/>
                <a:cs typeface="+mn-lt"/>
              </a:rPr>
              <a:t>Algae are an essential component of a healthy aquatic food web. Blue-green algae has been in surface waters pre-humans </a:t>
            </a:r>
            <a:endParaRPr lang="en-US" dirty="0">
              <a:latin typeface="Trebuchet MS" panose="020B0603020202020204" pitchFamily="34" charset="0"/>
              <a:cs typeface="Calibri" panose="020F0502020204030204"/>
            </a:endParaRPr>
          </a:p>
          <a:p>
            <a:r>
              <a:rPr lang="en-US" dirty="0">
                <a:latin typeface="Trebuchet MS" panose="020B0603020202020204" pitchFamily="34" charset="0"/>
                <a:ea typeface="+mn-lt"/>
                <a:cs typeface="+mn-lt"/>
              </a:rPr>
              <a:t>Excessive growth of algae under favorable environmental conditions can result in the formation of an algal "bloom"</a:t>
            </a:r>
            <a:endParaRPr lang="en-US" dirty="0">
              <a:latin typeface="Trebuchet MS" panose="020B0603020202020204" pitchFamily="34" charset="0"/>
              <a:cs typeface="Calibri" panose="020F0502020204030204"/>
            </a:endParaRPr>
          </a:p>
        </p:txBody>
      </p:sp>
      <p:pic>
        <p:nvPicPr>
          <p:cNvPr id="9" name="Picture 18" descr="A picture containing text&#10;&#10;Description automatically generated">
            <a:extLst>
              <a:ext uri="{FF2B5EF4-FFF2-40B4-BE49-F238E27FC236}">
                <a16:creationId xmlns:a16="http://schemas.microsoft.com/office/drawing/2014/main" id="{AF9B8D42-4DAA-4BFA-A130-F63695C9E68A}"/>
              </a:ext>
            </a:extLst>
          </p:cNvPr>
          <p:cNvPicPr>
            <a:picLocks noChangeAspect="1"/>
          </p:cNvPicPr>
          <p:nvPr/>
        </p:nvPicPr>
        <p:blipFill>
          <a:blip r:embed="rId2"/>
          <a:stretch>
            <a:fillRect/>
          </a:stretch>
        </p:blipFill>
        <p:spPr>
          <a:xfrm>
            <a:off x="6994565" y="422959"/>
            <a:ext cx="4508665" cy="2866505"/>
          </a:xfrm>
          <a:prstGeom prst="rect">
            <a:avLst/>
          </a:prstGeom>
        </p:spPr>
      </p:pic>
      <p:sp>
        <p:nvSpPr>
          <p:cNvPr id="10" name="Content Placeholder 2">
            <a:extLst>
              <a:ext uri="{FF2B5EF4-FFF2-40B4-BE49-F238E27FC236}">
                <a16:creationId xmlns:a16="http://schemas.microsoft.com/office/drawing/2014/main" id="{258FEBE1-F337-4A64-8A75-F4D6872B4010}"/>
              </a:ext>
            </a:extLst>
          </p:cNvPr>
          <p:cNvSpPr>
            <a:spLocks noGrp="1"/>
          </p:cNvSpPr>
          <p:nvPr>
            <p:ph idx="1"/>
          </p:nvPr>
        </p:nvSpPr>
        <p:spPr>
          <a:xfrm>
            <a:off x="657103" y="2893616"/>
            <a:ext cx="5703201" cy="3309577"/>
          </a:xfrm>
        </p:spPr>
        <p:txBody>
          <a:bodyPr vert="horz" lIns="91440" tIns="45720" rIns="91440" bIns="45720" rtlCol="0" anchor="t">
            <a:normAutofit fontScale="92500" lnSpcReduction="10000"/>
          </a:bodyPr>
          <a:lstStyle/>
          <a:p>
            <a:pPr marL="0" indent="0">
              <a:buNone/>
            </a:pPr>
            <a:r>
              <a:rPr lang="en-US" sz="2000" b="1" dirty="0">
                <a:latin typeface="Trebuchet MS" panose="020B0603020202020204" pitchFamily="34" charset="0"/>
                <a:ea typeface="+mn-lt"/>
                <a:cs typeface="+mn-lt"/>
              </a:rPr>
              <a:t>When are algal blooms a cause for concern</a:t>
            </a:r>
            <a:endParaRPr lang="en-US" sz="2000" b="1" dirty="0">
              <a:latin typeface="Trebuchet MS" panose="020B0603020202020204" pitchFamily="34" charset="0"/>
              <a:cs typeface="Calibri"/>
            </a:endParaRPr>
          </a:p>
          <a:p>
            <a:pPr marL="0" indent="0">
              <a:buNone/>
            </a:pPr>
            <a:endParaRPr lang="en-CA" sz="1600" b="1" dirty="0">
              <a:ea typeface="+mn-lt"/>
              <a:cs typeface="+mn-lt"/>
            </a:endParaRPr>
          </a:p>
          <a:p>
            <a:pPr marL="0" indent="0">
              <a:buNone/>
            </a:pPr>
            <a:r>
              <a:rPr lang="en-CA" sz="1900" b="1" dirty="0">
                <a:latin typeface="Trebuchet MS" panose="020B0603020202020204" pitchFamily="34" charset="0"/>
                <a:ea typeface="+mn-lt"/>
                <a:cs typeface="+mn-lt"/>
              </a:rPr>
              <a:t>Harmful Algal Blooms (HABs) </a:t>
            </a:r>
            <a:r>
              <a:rPr lang="en-CA" sz="1900" dirty="0">
                <a:latin typeface="Trebuchet MS" panose="020B0603020202020204" pitchFamily="34" charset="0"/>
                <a:ea typeface="+mn-lt"/>
                <a:cs typeface="+mn-lt"/>
              </a:rPr>
              <a:t>are blue-green algae containing cyanotoxins, in sufficient concentrations, to cause bloom conditions. </a:t>
            </a:r>
          </a:p>
          <a:p>
            <a:pPr marL="0" indent="0">
              <a:buNone/>
            </a:pPr>
            <a:endParaRPr lang="en-CA" sz="1700" dirty="0">
              <a:latin typeface="Trebuchet MS" panose="020B0603020202020204" pitchFamily="34" charset="0"/>
              <a:ea typeface="+mn-lt"/>
              <a:cs typeface="+mn-lt"/>
            </a:endParaRPr>
          </a:p>
          <a:p>
            <a:pPr marL="0" indent="0">
              <a:buNone/>
            </a:pPr>
            <a:endParaRPr lang="en-CA" sz="1700" dirty="0">
              <a:latin typeface="Trebuchet MS" panose="020B0603020202020204" pitchFamily="34" charset="0"/>
              <a:ea typeface="+mn-lt"/>
              <a:cs typeface="+mn-lt"/>
            </a:endParaRPr>
          </a:p>
          <a:p>
            <a:pPr marL="0" indent="0">
              <a:buNone/>
            </a:pPr>
            <a:r>
              <a:rPr lang="en-CA" sz="1700" dirty="0">
                <a:latin typeface="Trebuchet MS" panose="020B0603020202020204" pitchFamily="34" charset="0"/>
                <a:ea typeface="+mn-lt"/>
                <a:cs typeface="+mn-lt"/>
              </a:rPr>
              <a:t>Not all blue-green algae are toxin producing (cyanotoxins)</a:t>
            </a:r>
          </a:p>
          <a:p>
            <a:pPr marL="0" indent="0">
              <a:buNone/>
            </a:pPr>
            <a:r>
              <a:rPr lang="en-CA" sz="1700" dirty="0">
                <a:latin typeface="Trebuchet MS" panose="020B0603020202020204" pitchFamily="34" charset="0"/>
                <a:ea typeface="+mn-lt"/>
                <a:cs typeface="+mn-lt"/>
              </a:rPr>
              <a:t>Cyanotoxins can cause </a:t>
            </a:r>
            <a:r>
              <a:rPr lang="en-CA" sz="1700" dirty="0">
                <a:solidFill>
                  <a:srgbClr val="000000"/>
                </a:solidFill>
                <a:latin typeface="Trebuchet MS" panose="020B0603020202020204" pitchFamily="34" charset="0"/>
                <a:ea typeface="+mn-lt"/>
                <a:cs typeface="+mn-lt"/>
              </a:rPr>
              <a:t>skin and eye irritation and if</a:t>
            </a:r>
            <a:r>
              <a:rPr lang="en-CA" sz="1700" dirty="0">
                <a:solidFill>
                  <a:srgbClr val="FF0000"/>
                </a:solidFill>
                <a:latin typeface="Trebuchet MS" panose="020B0603020202020204" pitchFamily="34" charset="0"/>
                <a:ea typeface="+mn-lt"/>
                <a:cs typeface="+mn-lt"/>
              </a:rPr>
              <a:t> </a:t>
            </a:r>
            <a:r>
              <a:rPr lang="en-CA" sz="1700" dirty="0">
                <a:latin typeface="Trebuchet MS" panose="020B0603020202020204" pitchFamily="34" charset="0"/>
                <a:ea typeface="+mn-lt"/>
                <a:cs typeface="+mn-lt"/>
              </a:rPr>
              <a:t>ingested in large quantities can cause flu-like symptoms and</a:t>
            </a:r>
            <a:r>
              <a:rPr lang="en-CA" sz="1700" dirty="0">
                <a:solidFill>
                  <a:srgbClr val="FF0000"/>
                </a:solidFill>
                <a:latin typeface="Trebuchet MS" panose="020B0603020202020204" pitchFamily="34" charset="0"/>
                <a:ea typeface="+mn-lt"/>
                <a:cs typeface="+mn-lt"/>
              </a:rPr>
              <a:t> </a:t>
            </a:r>
            <a:r>
              <a:rPr lang="en-CA" sz="1700" dirty="0">
                <a:solidFill>
                  <a:srgbClr val="000000"/>
                </a:solidFill>
                <a:latin typeface="Trebuchet MS" panose="020B0603020202020204" pitchFamily="34" charset="0"/>
                <a:ea typeface="+mn-lt"/>
                <a:cs typeface="+mn-lt"/>
              </a:rPr>
              <a:t>are</a:t>
            </a:r>
            <a:r>
              <a:rPr lang="en-CA" sz="1700" dirty="0">
                <a:latin typeface="Trebuchet MS" panose="020B0603020202020204" pitchFamily="34" charset="0"/>
                <a:ea typeface="+mn-lt"/>
                <a:cs typeface="+mn-lt"/>
              </a:rPr>
              <a:t> potentially toxic to humans, wildlife, livestock and pets </a:t>
            </a:r>
            <a:endParaRPr lang="en-US" sz="1700" dirty="0">
              <a:latin typeface="Trebuchet MS" panose="020B0603020202020204" pitchFamily="34" charset="0"/>
              <a:cs typeface="Calibri"/>
            </a:endParaRPr>
          </a:p>
        </p:txBody>
      </p:sp>
      <p:pic>
        <p:nvPicPr>
          <p:cNvPr id="11" name="Picture 13" descr="A picture containing green, plant&#10;&#10;Description automatically generated">
            <a:extLst>
              <a:ext uri="{FF2B5EF4-FFF2-40B4-BE49-F238E27FC236}">
                <a16:creationId xmlns:a16="http://schemas.microsoft.com/office/drawing/2014/main" id="{0C813EF9-8F73-41EB-A718-7AAB110A5A6C}"/>
              </a:ext>
            </a:extLst>
          </p:cNvPr>
          <p:cNvPicPr>
            <a:picLocks noChangeAspect="1"/>
          </p:cNvPicPr>
          <p:nvPr/>
        </p:nvPicPr>
        <p:blipFill rotWithShape="1">
          <a:blip r:embed="rId3"/>
          <a:srcRect t="15692" r="952" b="806"/>
          <a:stretch/>
        </p:blipFill>
        <p:spPr>
          <a:xfrm flipH="1">
            <a:off x="6994565" y="4179619"/>
            <a:ext cx="2322354" cy="2292889"/>
          </a:xfrm>
          <a:prstGeom prst="rect">
            <a:avLst/>
          </a:prstGeom>
        </p:spPr>
      </p:pic>
      <p:pic>
        <p:nvPicPr>
          <p:cNvPr id="12" name="Picture 12">
            <a:extLst>
              <a:ext uri="{FF2B5EF4-FFF2-40B4-BE49-F238E27FC236}">
                <a16:creationId xmlns:a16="http://schemas.microsoft.com/office/drawing/2014/main" id="{4ED9961A-611D-4302-9E75-DAA4114F71F5}"/>
              </a:ext>
            </a:extLst>
          </p:cNvPr>
          <p:cNvPicPr>
            <a:picLocks noChangeAspect="1"/>
          </p:cNvPicPr>
          <p:nvPr/>
        </p:nvPicPr>
        <p:blipFill>
          <a:blip r:embed="rId4"/>
          <a:stretch>
            <a:fillRect/>
          </a:stretch>
        </p:blipFill>
        <p:spPr>
          <a:xfrm>
            <a:off x="9106819" y="3723346"/>
            <a:ext cx="2246981" cy="2292889"/>
          </a:xfrm>
          <a:prstGeom prst="rect">
            <a:avLst/>
          </a:prstGeom>
        </p:spPr>
      </p:pic>
    </p:spTree>
    <p:extLst>
      <p:ext uri="{BB962C8B-B14F-4D97-AF65-F5344CB8AC3E}">
        <p14:creationId xmlns:p14="http://schemas.microsoft.com/office/powerpoint/2010/main" val="31419570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378" name="Rectangle 2"/>
          <p:cNvSpPr>
            <a:spLocks noGrp="1" noChangeArrowheads="1"/>
          </p:cNvSpPr>
          <p:nvPr>
            <p:ph type="title"/>
          </p:nvPr>
        </p:nvSpPr>
        <p:spPr>
          <a:xfrm>
            <a:off x="838201" y="365125"/>
            <a:ext cx="5251316" cy="1535113"/>
          </a:xfrm>
          <a:extLst>
            <a:ext uri="{909E8E84-426E-40DD-AFC4-6F175D3DCCD1}">
              <a14:hiddenFill xmlns:a14="http://schemas.microsoft.com/office/drawing/2010/main">
                <a:solidFill>
                  <a:srgbClr val="FFFFFF"/>
                </a:solidFill>
              </a14:hiddenFill>
            </a:ext>
          </a:extLst>
        </p:spPr>
        <p:txBody>
          <a:bodyPr vert="horz" lIns="91440" tIns="45720" rIns="91440" bIns="45720" numCol="1" rtlCol="0" anchorCtr="0" compatLnSpc="1">
            <a:prstTxWarp prst="textNoShape">
              <a:avLst/>
            </a:prstTxWarp>
            <a:normAutofit fontScale="90000"/>
          </a:bodyPr>
          <a:lstStyle/>
          <a:p>
            <a:br>
              <a:rPr lang="en-US" sz="1800" b="1" dirty="0">
                <a:latin typeface="Trebuchet MS" panose="020B0603020202020204" pitchFamily="34" charset="0"/>
                <a:ea typeface="ＭＳ Ｐゴシック" charset="-128"/>
              </a:rPr>
            </a:br>
            <a:r>
              <a:rPr lang="en-CA" sz="2200" b="1" dirty="0">
                <a:latin typeface="Trebuchet MS" panose="020B0603020202020204" pitchFamily="34" charset="0"/>
                <a:ea typeface="ＭＳ Ｐゴシック" charset="-128"/>
              </a:rPr>
              <a:t>A “bloom” is defined as – </a:t>
            </a:r>
            <a:br>
              <a:rPr lang="en-CA" sz="2200" b="1" dirty="0">
                <a:latin typeface="Trebuchet MS" panose="020B0603020202020204" pitchFamily="34" charset="0"/>
                <a:ea typeface="ＭＳ Ｐゴシック" charset="-128"/>
              </a:rPr>
            </a:br>
            <a:br>
              <a:rPr lang="en-CA" sz="2200" b="1" dirty="0">
                <a:latin typeface="Trebuchet MS" panose="020B0603020202020204" pitchFamily="34" charset="0"/>
                <a:ea typeface="ＭＳ Ｐゴシック" charset="-128"/>
              </a:rPr>
            </a:br>
            <a:r>
              <a:rPr lang="en-CA" sz="2200" b="1" dirty="0">
                <a:latin typeface="Trebuchet MS" panose="020B0603020202020204" pitchFamily="34" charset="0"/>
                <a:ea typeface="ＭＳ Ｐゴシック" charset="-128"/>
              </a:rPr>
              <a:t>“the excessive growth of one or more species of algae”</a:t>
            </a:r>
            <a:br>
              <a:rPr lang="en-CA" sz="2200" b="1" dirty="0">
                <a:latin typeface="Trebuchet MS" panose="020B0603020202020204" pitchFamily="34" charset="0"/>
                <a:ea typeface="ＭＳ Ｐゴシック" charset="-128"/>
              </a:rPr>
            </a:br>
            <a:endParaRPr lang="en-CA" sz="2200" dirty="0">
              <a:latin typeface="Trebuchet MS" panose="020B0603020202020204" pitchFamily="34" charset="0"/>
            </a:endParaRPr>
          </a:p>
        </p:txBody>
      </p:sp>
      <p:sp>
        <p:nvSpPr>
          <p:cNvPr id="101379" name="Rectangle 3"/>
          <p:cNvSpPr>
            <a:spLocks noGrp="1" noChangeArrowheads="1"/>
          </p:cNvSpPr>
          <p:nvPr>
            <p:ph idx="1"/>
          </p:nvPr>
        </p:nvSpPr>
        <p:spPr>
          <a:xfrm>
            <a:off x="442913" y="1728788"/>
            <a:ext cx="5519873" cy="4627562"/>
          </a:xfrm>
        </p:spPr>
        <p:txBody>
          <a:bodyPr>
            <a:normAutofit/>
          </a:bodyPr>
          <a:lstStyle/>
          <a:p>
            <a:pPr eaLnBrk="1" hangingPunct="1">
              <a:spcBef>
                <a:spcPct val="50000"/>
              </a:spcBef>
              <a:buClr>
                <a:schemeClr val="hlink"/>
              </a:buClr>
              <a:buSzPct val="110000"/>
            </a:pPr>
            <a:endParaRPr lang="en-CA" sz="1400" b="1" dirty="0"/>
          </a:p>
          <a:p>
            <a:pPr marL="342900" indent="-342900">
              <a:spcAft>
                <a:spcPct val="20000"/>
              </a:spcAft>
              <a:defRPr/>
            </a:pPr>
            <a:r>
              <a:rPr lang="en-CA" sz="1800" b="1" dirty="0">
                <a:latin typeface="Trebuchet MS" panose="020B0603020202020204" pitchFamily="34" charset="0"/>
                <a:ea typeface="ＭＳ Ｐゴシック" charset="-128"/>
              </a:rPr>
              <a:t>Conditions favourable for the formation of an algal bloom:</a:t>
            </a:r>
          </a:p>
          <a:p>
            <a:pPr marL="628650" lvl="1" indent="-342900">
              <a:spcAft>
                <a:spcPct val="20000"/>
              </a:spcAft>
              <a:defRPr/>
            </a:pPr>
            <a:r>
              <a:rPr lang="en-CA" sz="1600" dirty="0">
                <a:latin typeface="Trebuchet MS" panose="020B0603020202020204" pitchFamily="34" charset="0"/>
                <a:ea typeface="ＭＳ Ｐゴシック" charset="-128"/>
              </a:rPr>
              <a:t>sufficient levels of nutrients in the water and sediments</a:t>
            </a:r>
          </a:p>
          <a:p>
            <a:pPr marL="628650" lvl="1" indent="-342900">
              <a:spcAft>
                <a:spcPct val="20000"/>
              </a:spcAft>
              <a:defRPr/>
            </a:pPr>
            <a:r>
              <a:rPr lang="en-CA" sz="1600" dirty="0">
                <a:latin typeface="Trebuchet MS" panose="020B0603020202020204" pitchFamily="34" charset="0"/>
                <a:ea typeface="ＭＳ Ｐゴシック" charset="-128"/>
              </a:rPr>
              <a:t>calm weather</a:t>
            </a:r>
          </a:p>
          <a:p>
            <a:pPr marL="628650" lvl="1" indent="-342900">
              <a:spcAft>
                <a:spcPct val="20000"/>
              </a:spcAft>
              <a:defRPr/>
            </a:pPr>
            <a:r>
              <a:rPr lang="en-CA" sz="1600" dirty="0">
                <a:latin typeface="Trebuchet MS" panose="020B0603020202020204" pitchFamily="34" charset="0"/>
                <a:ea typeface="ＭＳ Ｐゴシック" charset="-128"/>
              </a:rPr>
              <a:t>strong sunlight</a:t>
            </a:r>
          </a:p>
          <a:p>
            <a:pPr marL="628650" lvl="1" indent="-342900">
              <a:spcAft>
                <a:spcPct val="20000"/>
              </a:spcAft>
              <a:defRPr/>
            </a:pPr>
            <a:r>
              <a:rPr lang="en-CA" sz="1600" dirty="0">
                <a:latin typeface="Trebuchet MS" panose="020B0603020202020204" pitchFamily="34" charset="0"/>
                <a:ea typeface="ＭＳ Ｐゴシック" charset="-128"/>
              </a:rPr>
              <a:t>high air &amp; water temperatures</a:t>
            </a:r>
          </a:p>
          <a:p>
            <a:pPr marL="342900" indent="-342900">
              <a:spcAft>
                <a:spcPct val="20000"/>
              </a:spcAft>
              <a:buFontTx/>
              <a:buChar char="•"/>
              <a:defRPr/>
            </a:pPr>
            <a:r>
              <a:rPr lang="en-CA" sz="1600" dirty="0">
                <a:latin typeface="Trebuchet MS" panose="020B0603020202020204" pitchFamily="34" charset="0"/>
                <a:ea typeface="ＭＳ Ｐゴシック" charset="-128"/>
              </a:rPr>
              <a:t>these conditions usually occur from mid summer to late fall</a:t>
            </a:r>
          </a:p>
          <a:p>
            <a:pPr marL="342900" indent="-342900">
              <a:spcAft>
                <a:spcPct val="20000"/>
              </a:spcAft>
              <a:buFontTx/>
              <a:buChar char="•"/>
              <a:defRPr/>
            </a:pPr>
            <a:r>
              <a:rPr lang="en-CA" sz="1600" dirty="0">
                <a:latin typeface="Trebuchet MS" panose="020B0603020202020204" pitchFamily="34" charset="0"/>
                <a:ea typeface="ＭＳ Ｐゴシック" charset="-128"/>
              </a:rPr>
              <a:t>Blue-green algal blooms are </a:t>
            </a:r>
            <a:r>
              <a:rPr lang="en-CA" sz="1600" dirty="0">
                <a:highlight>
                  <a:srgbClr val="FFFF00"/>
                </a:highlight>
                <a:latin typeface="Trebuchet MS" panose="020B0603020202020204" pitchFamily="34" charset="0"/>
                <a:ea typeface="ＭＳ Ｐゴシック" charset="-128"/>
              </a:rPr>
              <a:t>usually</a:t>
            </a:r>
            <a:r>
              <a:rPr lang="en-CA" sz="1600" dirty="0">
                <a:latin typeface="Trebuchet MS" panose="020B0603020202020204" pitchFamily="34" charset="0"/>
                <a:ea typeface="ＭＳ Ｐゴシック" charset="-128"/>
              </a:rPr>
              <a:t> relatively easy to identify visually – it has the appearance of florescent lime green paint on the water surface and smells like freshly cut grass</a:t>
            </a:r>
          </a:p>
          <a:p>
            <a:pPr>
              <a:buSzTx/>
              <a:buFontTx/>
              <a:buChar char="•"/>
            </a:pPr>
            <a:endParaRPr lang="en-CA" sz="1400" dirty="0">
              <a:latin typeface="Arial" charset="0"/>
            </a:endParaRPr>
          </a:p>
        </p:txBody>
      </p:sp>
      <p:pic>
        <p:nvPicPr>
          <p:cNvPr id="101380" name="Picture 4" descr="Winnipeg R 4"/>
          <p:cNvPicPr>
            <a:picLocks noChangeAspect="1" noChangeArrowheads="1"/>
          </p:cNvPicPr>
          <p:nvPr/>
        </p:nvPicPr>
        <p:blipFill rotWithShape="1">
          <a:blip r:embed="rId2">
            <a:extLst>
              <a:ext uri="{28A0092B-C50C-407E-A947-70E740481C1C}">
                <a14:useLocalDpi xmlns:a14="http://schemas.microsoft.com/office/drawing/2010/main" val="0"/>
              </a:ext>
            </a:extLst>
          </a:blip>
          <a:srcRect l="15208" r="19518"/>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chemeClr val="tx1"/>
                </a:solidFill>
                <a:miter lim="800000"/>
                <a:headEnd/>
                <a:tailEnd/>
              </a14:hiddenLine>
            </a:ext>
          </a:extLst>
        </p:spPr>
      </p:pic>
      <p:sp>
        <p:nvSpPr>
          <p:cNvPr id="5" name="Slide Number Placeholder 5"/>
          <p:cNvSpPr>
            <a:spLocks noGrp="1"/>
          </p:cNvSpPr>
          <p:nvPr>
            <p:ph type="sldNum" sz="quarter" idx="12"/>
          </p:nvPr>
        </p:nvSpPr>
        <p:spPr>
          <a:xfrm>
            <a:off x="8610600" y="6356350"/>
            <a:ext cx="2743200" cy="365125"/>
          </a:xfrm>
          <a:prstGeom prst="rect">
            <a:avLst/>
          </a:prstGeom>
        </p:spPr>
        <p:txBody>
          <a:bodyPr>
            <a:normAutofit/>
          </a:bodyPr>
          <a:lstStyle/>
          <a:p>
            <a:pPr>
              <a:spcAft>
                <a:spcPts val="600"/>
              </a:spcAft>
            </a:pPr>
            <a:fld id="{A020C8AD-3EEB-403B-A44D-E4511DD88D8F}" type="slidenum">
              <a:rPr lang="en-CA">
                <a:solidFill>
                  <a:srgbClr val="FFFFFF"/>
                </a:solidFill>
              </a:rPr>
              <a:pPr>
                <a:spcAft>
                  <a:spcPts val="600"/>
                </a:spcAft>
              </a:pPr>
              <a:t>4</a:t>
            </a:fld>
            <a:endParaRPr lang="en-CA">
              <a:solidFill>
                <a:srgbClr val="FFFFFF"/>
              </a:solidFill>
            </a:endParaRPr>
          </a:p>
        </p:txBody>
      </p:sp>
    </p:spTree>
    <p:extLst>
      <p:ext uri="{BB962C8B-B14F-4D97-AF65-F5344CB8AC3E}">
        <p14:creationId xmlns:p14="http://schemas.microsoft.com/office/powerpoint/2010/main" val="34332868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3" name="Picture 6" descr="Rice boat launch blue green"/>
          <p:cNvPicPr>
            <a:picLocks noChangeAspect="1" noChangeArrowheads="1"/>
          </p:cNvPicPr>
          <p:nvPr/>
        </p:nvPicPr>
        <p:blipFill rotWithShape="1">
          <a:blip r:embed="rId2">
            <a:extLst>
              <a:ext uri="{28A0092B-C50C-407E-A947-70E740481C1C}">
                <a14:useLocalDpi xmlns:a14="http://schemas.microsoft.com/office/drawing/2010/main" val="0"/>
              </a:ext>
            </a:extLst>
          </a:blip>
          <a:srcRect r="-1" b="25718"/>
          <a:stretch/>
        </p:blipFill>
        <p:spPr bwMode="auto">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Rectangle 7"/>
          <p:cNvSpPr>
            <a:spLocks noChangeArrowheads="1"/>
          </p:cNvSpPr>
          <p:nvPr/>
        </p:nvSpPr>
        <p:spPr bwMode="auto">
          <a:xfrm>
            <a:off x="6229350" y="997527"/>
            <a:ext cx="5443538" cy="517943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rmAutofit lnSpcReduction="10000"/>
          </a:bodyPr>
          <a:lstStyle>
            <a:lvl1pPr marL="342900" indent="-342900">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indent="-228600">
              <a:lnSpc>
                <a:spcPct val="90000"/>
              </a:lnSpc>
              <a:spcBef>
                <a:spcPct val="20000"/>
              </a:spcBef>
              <a:spcAft>
                <a:spcPct val="20000"/>
              </a:spcAft>
              <a:buSzPct val="75000"/>
              <a:buFont typeface="Arial" panose="020B0604020202020204" pitchFamily="34" charset="0"/>
              <a:buChar char="•"/>
            </a:pPr>
            <a:r>
              <a:rPr lang="en-US" altLang="en-US" b="1" dirty="0">
                <a:latin typeface="+mn-lt"/>
                <a:ea typeface="+mn-ea"/>
              </a:rPr>
              <a:t>Aesthetic issues</a:t>
            </a:r>
          </a:p>
          <a:p>
            <a:pPr indent="-228600">
              <a:lnSpc>
                <a:spcPct val="90000"/>
              </a:lnSpc>
              <a:spcBef>
                <a:spcPct val="20000"/>
              </a:spcBef>
              <a:spcAft>
                <a:spcPct val="20000"/>
              </a:spcAft>
              <a:buSzPct val="75000"/>
              <a:buFont typeface="Arial" panose="020B0604020202020204" pitchFamily="34" charset="0"/>
              <a:buChar char="•"/>
            </a:pPr>
            <a:r>
              <a:rPr lang="en-US" altLang="en-US" dirty="0">
                <a:latin typeface="+mn-lt"/>
                <a:ea typeface="+mn-ea"/>
              </a:rPr>
              <a:t>blooms can produce unpleasant tastes &amp; </a:t>
            </a:r>
            <a:r>
              <a:rPr lang="en-US" altLang="en-US" dirty="0" err="1">
                <a:latin typeface="+mn-lt"/>
                <a:ea typeface="+mn-ea"/>
              </a:rPr>
              <a:t>odours</a:t>
            </a:r>
            <a:endParaRPr lang="en-US" altLang="en-US" dirty="0">
              <a:latin typeface="+mn-lt"/>
              <a:ea typeface="+mn-ea"/>
            </a:endParaRPr>
          </a:p>
          <a:p>
            <a:pPr indent="-228600">
              <a:lnSpc>
                <a:spcPct val="90000"/>
              </a:lnSpc>
              <a:spcBef>
                <a:spcPct val="20000"/>
              </a:spcBef>
              <a:spcAft>
                <a:spcPct val="20000"/>
              </a:spcAft>
              <a:buSzPct val="75000"/>
              <a:buFont typeface="Arial" panose="020B0604020202020204" pitchFamily="34" charset="0"/>
              <a:buChar char="•"/>
            </a:pPr>
            <a:r>
              <a:rPr lang="en-US" altLang="en-US" dirty="0">
                <a:latin typeface="+mn-lt"/>
                <a:ea typeface="+mn-ea"/>
              </a:rPr>
              <a:t>decomposing algae can cause shoreline fouling</a:t>
            </a:r>
          </a:p>
          <a:p>
            <a:pPr indent="-228600">
              <a:lnSpc>
                <a:spcPct val="90000"/>
              </a:lnSpc>
              <a:spcBef>
                <a:spcPct val="20000"/>
              </a:spcBef>
              <a:spcAft>
                <a:spcPct val="20000"/>
              </a:spcAft>
              <a:buSzPct val="75000"/>
              <a:buFont typeface="Arial" panose="020B0604020202020204" pitchFamily="34" charset="0"/>
              <a:buChar char="•"/>
            </a:pPr>
            <a:r>
              <a:rPr lang="en-US" altLang="en-US" dirty="0">
                <a:latin typeface="+mn-lt"/>
                <a:ea typeface="+mn-ea"/>
              </a:rPr>
              <a:t>blooms may impact recreational activities &amp; property values</a:t>
            </a:r>
          </a:p>
          <a:p>
            <a:pPr indent="-228600">
              <a:lnSpc>
                <a:spcPct val="90000"/>
              </a:lnSpc>
              <a:spcBef>
                <a:spcPct val="20000"/>
              </a:spcBef>
              <a:spcAft>
                <a:spcPct val="20000"/>
              </a:spcAft>
              <a:buSzPct val="75000"/>
              <a:buFont typeface="Arial" panose="020B0604020202020204" pitchFamily="34" charset="0"/>
              <a:buChar char="•"/>
            </a:pPr>
            <a:r>
              <a:rPr lang="en-US" altLang="en-US" b="1" dirty="0">
                <a:latin typeface="+mn-lt"/>
                <a:ea typeface="+mn-ea"/>
              </a:rPr>
              <a:t>Human health issues</a:t>
            </a:r>
          </a:p>
          <a:p>
            <a:pPr indent="-228600">
              <a:lnSpc>
                <a:spcPct val="90000"/>
              </a:lnSpc>
              <a:spcBef>
                <a:spcPct val="20000"/>
              </a:spcBef>
              <a:spcAft>
                <a:spcPct val="20000"/>
              </a:spcAft>
              <a:buSzPct val="75000"/>
              <a:buFont typeface="Arial" panose="020B0604020202020204" pitchFamily="34" charset="0"/>
              <a:buChar char="•"/>
            </a:pPr>
            <a:r>
              <a:rPr lang="en-US" altLang="en-US" dirty="0">
                <a:latin typeface="+mn-lt"/>
                <a:ea typeface="+mn-ea"/>
              </a:rPr>
              <a:t>algal toxins can impact humans (drinking water, skin)</a:t>
            </a:r>
          </a:p>
          <a:p>
            <a:pPr indent="-228600">
              <a:lnSpc>
                <a:spcPct val="90000"/>
              </a:lnSpc>
              <a:spcBef>
                <a:spcPct val="20000"/>
              </a:spcBef>
              <a:spcAft>
                <a:spcPct val="20000"/>
              </a:spcAft>
              <a:buSzPct val="75000"/>
              <a:buFont typeface="Arial" panose="020B0604020202020204" pitchFamily="34" charset="0"/>
              <a:buChar char="•"/>
            </a:pPr>
            <a:r>
              <a:rPr lang="en-US" altLang="en-US" dirty="0">
                <a:latin typeface="+mn-lt"/>
                <a:ea typeface="+mn-ea"/>
              </a:rPr>
              <a:t>toxins can also impact our pets, livestock, waterfowl &amp; other animals</a:t>
            </a:r>
          </a:p>
          <a:p>
            <a:pPr indent="-228600">
              <a:lnSpc>
                <a:spcPct val="90000"/>
              </a:lnSpc>
              <a:spcBef>
                <a:spcPct val="20000"/>
              </a:spcBef>
              <a:spcAft>
                <a:spcPct val="20000"/>
              </a:spcAft>
              <a:buSzPct val="75000"/>
              <a:buFont typeface="Arial" panose="020B0604020202020204" pitchFamily="34" charset="0"/>
              <a:buChar char="•"/>
            </a:pPr>
            <a:r>
              <a:rPr lang="en-US" altLang="en-US" b="1" dirty="0">
                <a:latin typeface="+mn-lt"/>
                <a:ea typeface="+mn-ea"/>
              </a:rPr>
              <a:t>Drinking water &amp; industrial water use issues</a:t>
            </a:r>
          </a:p>
          <a:p>
            <a:pPr indent="-228600">
              <a:lnSpc>
                <a:spcPct val="90000"/>
              </a:lnSpc>
              <a:spcBef>
                <a:spcPct val="20000"/>
              </a:spcBef>
              <a:spcAft>
                <a:spcPct val="20000"/>
              </a:spcAft>
              <a:buSzPct val="75000"/>
              <a:buFont typeface="Arial" panose="020B0604020202020204" pitchFamily="34" charset="0"/>
              <a:buChar char="•"/>
            </a:pPr>
            <a:r>
              <a:rPr lang="en-US" altLang="en-US" dirty="0">
                <a:latin typeface="+mn-lt"/>
                <a:ea typeface="+mn-ea"/>
              </a:rPr>
              <a:t>blooms can impact maintenance or treatment for water taking</a:t>
            </a:r>
          </a:p>
          <a:p>
            <a:pPr indent="-228600">
              <a:lnSpc>
                <a:spcPct val="90000"/>
              </a:lnSpc>
              <a:spcBef>
                <a:spcPct val="20000"/>
              </a:spcBef>
              <a:spcAft>
                <a:spcPct val="20000"/>
              </a:spcAft>
              <a:buSzPct val="75000"/>
              <a:buFont typeface="Arial" panose="020B0604020202020204" pitchFamily="34" charset="0"/>
              <a:buChar char="•"/>
            </a:pPr>
            <a:r>
              <a:rPr lang="en-US" altLang="en-US" dirty="0">
                <a:latin typeface="+mn-lt"/>
                <a:ea typeface="+mn-ea"/>
              </a:rPr>
              <a:t>taste &amp; </a:t>
            </a:r>
            <a:r>
              <a:rPr lang="en-US" altLang="en-US" dirty="0" err="1">
                <a:latin typeface="+mn-lt"/>
                <a:ea typeface="+mn-ea"/>
              </a:rPr>
              <a:t>odour</a:t>
            </a:r>
            <a:r>
              <a:rPr lang="en-US" altLang="en-US" dirty="0">
                <a:latin typeface="+mn-lt"/>
                <a:ea typeface="+mn-ea"/>
              </a:rPr>
              <a:t> can affect public perception of drinking water safety</a:t>
            </a:r>
          </a:p>
          <a:p>
            <a:pPr indent="-228600">
              <a:lnSpc>
                <a:spcPct val="90000"/>
              </a:lnSpc>
              <a:spcBef>
                <a:spcPct val="20000"/>
              </a:spcBef>
              <a:spcAft>
                <a:spcPct val="20000"/>
              </a:spcAft>
              <a:buSzPct val="75000"/>
              <a:buFont typeface="Arial" panose="020B0604020202020204" pitchFamily="34" charset="0"/>
              <a:buChar char="•"/>
            </a:pPr>
            <a:r>
              <a:rPr lang="en-US" altLang="en-US" dirty="0">
                <a:latin typeface="+mn-lt"/>
                <a:ea typeface="+mn-ea"/>
              </a:rPr>
              <a:t>small systems with modest treatment facilities may not be able to effectively treat water during blooms </a:t>
            </a:r>
          </a:p>
          <a:p>
            <a:pPr indent="-228600">
              <a:lnSpc>
                <a:spcPct val="90000"/>
              </a:lnSpc>
              <a:spcBef>
                <a:spcPct val="20000"/>
              </a:spcBef>
              <a:spcAft>
                <a:spcPct val="20000"/>
              </a:spcAft>
              <a:buSzPct val="75000"/>
              <a:buFont typeface="Arial" panose="020B0604020202020204" pitchFamily="34" charset="0"/>
              <a:buChar char="•"/>
            </a:pPr>
            <a:endParaRPr lang="en-US" altLang="en-US" sz="1300" dirty="0">
              <a:latin typeface="+mn-lt"/>
              <a:ea typeface="+mn-ea"/>
            </a:endParaRPr>
          </a:p>
          <a:p>
            <a:pPr indent="-228600">
              <a:lnSpc>
                <a:spcPct val="90000"/>
              </a:lnSpc>
              <a:spcBef>
                <a:spcPct val="20000"/>
              </a:spcBef>
              <a:spcAft>
                <a:spcPct val="20000"/>
              </a:spcAft>
              <a:buSzPct val="75000"/>
              <a:buFont typeface="Arial" panose="020B0604020202020204" pitchFamily="34" charset="0"/>
              <a:buChar char="•"/>
            </a:pPr>
            <a:endParaRPr lang="en-US" altLang="en-US" sz="1300" dirty="0">
              <a:latin typeface="+mn-lt"/>
              <a:ea typeface="+mn-ea"/>
            </a:endParaRPr>
          </a:p>
          <a:p>
            <a:pPr indent="-228600">
              <a:lnSpc>
                <a:spcPct val="90000"/>
              </a:lnSpc>
              <a:spcBef>
                <a:spcPct val="20000"/>
              </a:spcBef>
              <a:spcAft>
                <a:spcPct val="20000"/>
              </a:spcAft>
              <a:buSzPct val="75000"/>
              <a:buFont typeface="Arial" panose="020B0604020202020204" pitchFamily="34" charset="0"/>
              <a:buChar char="•"/>
            </a:pPr>
            <a:endParaRPr lang="en-US" altLang="en-US" sz="1300" dirty="0">
              <a:latin typeface="+mn-lt"/>
              <a:ea typeface="+mn-ea"/>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vert="horz" lIns="91440" tIns="45720" rIns="91440" bIns="45720" rtlCol="0" anchor="ctr">
            <a:normAutofit/>
          </a:bodyPr>
          <a:lstStyle/>
          <a:p>
            <a:pPr>
              <a:spcAft>
                <a:spcPts val="600"/>
              </a:spcAft>
              <a:defRPr/>
            </a:pPr>
            <a:fld id="{25F1C654-3291-4912-B9E9-E98CFD7E9D2D}" type="slidenum">
              <a:rPr lang="en-US" smtClean="0">
                <a:solidFill>
                  <a:prstClr val="black">
                    <a:tint val="75000"/>
                  </a:prstClr>
                </a:solidFill>
                <a:latin typeface="Calibri" panose="020F0502020204030204"/>
              </a:rPr>
              <a:pPr>
                <a:spcAft>
                  <a:spcPts val="600"/>
                </a:spcAft>
                <a:defRPr/>
              </a:pPr>
              <a:t>5</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9593980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35F17-1AE4-D345-860B-43CD7A0AB8B4}"/>
              </a:ext>
            </a:extLst>
          </p:cNvPr>
          <p:cNvSpPr>
            <a:spLocks noGrp="1"/>
          </p:cNvSpPr>
          <p:nvPr>
            <p:ph type="title"/>
          </p:nvPr>
        </p:nvSpPr>
        <p:spPr>
          <a:xfrm>
            <a:off x="796107" y="365127"/>
            <a:ext cx="9531925" cy="673965"/>
          </a:xfrm>
        </p:spPr>
        <p:txBody>
          <a:bodyPr>
            <a:normAutofit/>
          </a:bodyPr>
          <a:lstStyle/>
          <a:p>
            <a:r>
              <a:rPr lang="en-US" sz="2800" dirty="0">
                <a:latin typeface="Trebuchet MS" panose="020B0603020202020204" pitchFamily="34" charset="0"/>
                <a:cs typeface="Calibri"/>
              </a:rPr>
              <a:t>Factors influencing algal blooms</a:t>
            </a:r>
            <a:endParaRPr lang="en-US" sz="2800" dirty="0">
              <a:latin typeface="Trebuchet MS" panose="020B0603020202020204" pitchFamily="34" charset="0"/>
            </a:endParaRPr>
          </a:p>
        </p:txBody>
      </p:sp>
      <p:sp>
        <p:nvSpPr>
          <p:cNvPr id="3" name="Content Placeholder 2">
            <a:extLst>
              <a:ext uri="{FF2B5EF4-FFF2-40B4-BE49-F238E27FC236}">
                <a16:creationId xmlns:a16="http://schemas.microsoft.com/office/drawing/2014/main" id="{A38A5E68-BC38-CB43-B476-9297DEAA06C6}"/>
              </a:ext>
            </a:extLst>
          </p:cNvPr>
          <p:cNvSpPr>
            <a:spLocks noGrp="1"/>
          </p:cNvSpPr>
          <p:nvPr>
            <p:ph idx="1"/>
          </p:nvPr>
        </p:nvSpPr>
        <p:spPr>
          <a:xfrm>
            <a:off x="926275" y="982928"/>
            <a:ext cx="9073291" cy="492361"/>
          </a:xfrm>
        </p:spPr>
        <p:txBody>
          <a:bodyPr vert="horz" lIns="91440" tIns="45720" rIns="91440" bIns="45720" rtlCol="0" anchor="t">
            <a:normAutofit/>
          </a:bodyPr>
          <a:lstStyle/>
          <a:p>
            <a:pPr>
              <a:lnSpc>
                <a:spcPct val="109000"/>
              </a:lnSpc>
              <a:spcBef>
                <a:spcPts val="500"/>
              </a:spcBef>
              <a:spcAft>
                <a:spcPts val="500"/>
              </a:spcAft>
            </a:pPr>
            <a:r>
              <a:rPr lang="en-US" b="1" dirty="0">
                <a:latin typeface="Trebuchet MS" panose="020B0603020202020204" pitchFamily="34" charset="0"/>
                <a:cs typeface="Calibri"/>
              </a:rPr>
              <a:t>Phosphorus is the primary nutrient that promotes algal blooms in freshwater</a:t>
            </a:r>
            <a:endParaRPr lang="en-US" dirty="0">
              <a:latin typeface="Trebuchet MS" panose="020B0603020202020204" pitchFamily="34" charset="0"/>
            </a:endParaRPr>
          </a:p>
        </p:txBody>
      </p:sp>
      <p:pic>
        <p:nvPicPr>
          <p:cNvPr id="9" name="Picture 9" descr="Diagram&#10;&#10;Description automatically generated">
            <a:extLst>
              <a:ext uri="{FF2B5EF4-FFF2-40B4-BE49-F238E27FC236}">
                <a16:creationId xmlns:a16="http://schemas.microsoft.com/office/drawing/2014/main" id="{0834C015-4CD7-4081-BB68-C0FE8FB11580}"/>
              </a:ext>
            </a:extLst>
          </p:cNvPr>
          <p:cNvPicPr>
            <a:picLocks noChangeAspect="1"/>
          </p:cNvPicPr>
          <p:nvPr/>
        </p:nvPicPr>
        <p:blipFill rotWithShape="1">
          <a:blip r:embed="rId3"/>
          <a:srcRect t="12222" r="197" b="-288"/>
          <a:stretch/>
        </p:blipFill>
        <p:spPr>
          <a:xfrm>
            <a:off x="5775652" y="1475289"/>
            <a:ext cx="4989330" cy="3962024"/>
          </a:xfrm>
          <a:prstGeom prst="rect">
            <a:avLst/>
          </a:prstGeom>
        </p:spPr>
      </p:pic>
      <p:sp>
        <p:nvSpPr>
          <p:cNvPr id="4" name="Content Placeholder 2">
            <a:extLst>
              <a:ext uri="{FF2B5EF4-FFF2-40B4-BE49-F238E27FC236}">
                <a16:creationId xmlns:a16="http://schemas.microsoft.com/office/drawing/2014/main" id="{04AAF0AF-E15F-481F-8B09-9FADA07B89ED}"/>
              </a:ext>
            </a:extLst>
          </p:cNvPr>
          <p:cNvSpPr txBox="1">
            <a:spLocks/>
          </p:cNvSpPr>
          <p:nvPr/>
        </p:nvSpPr>
        <p:spPr>
          <a:xfrm>
            <a:off x="926276" y="5511131"/>
            <a:ext cx="9838706" cy="981741"/>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Clr>
                <a:schemeClr val="accent1"/>
              </a:buClr>
              <a:buSzPct val="75000"/>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SzPct val="7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SzPct val="75000"/>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SzPct val="75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9000"/>
              </a:lnSpc>
              <a:spcAft>
                <a:spcPts val="500"/>
              </a:spcAft>
            </a:pPr>
            <a:r>
              <a:rPr lang="en-US" sz="1500" dirty="0">
                <a:latin typeface="Trebuchet MS" panose="020B0603020202020204" pitchFamily="34" charset="0"/>
                <a:ea typeface="+mn-lt"/>
                <a:cs typeface="+mn-lt"/>
              </a:rPr>
              <a:t>Reducing</a:t>
            </a:r>
            <a:r>
              <a:rPr lang="en-US" sz="1500" dirty="0">
                <a:latin typeface="Trebuchet MS" panose="020B0603020202020204" pitchFamily="34" charset="0"/>
                <a:cs typeface="Calibri"/>
              </a:rPr>
              <a:t> excess phosphorus is a necessary step to improving the health of an over-enriched system, but it is not the only factor that influences algal bloom formation. Weather, geomorphic features such as depth and flushing rates also influence water quality.</a:t>
            </a:r>
          </a:p>
        </p:txBody>
      </p:sp>
      <p:sp>
        <p:nvSpPr>
          <p:cNvPr id="7" name="Content Placeholder 2">
            <a:extLst>
              <a:ext uri="{FF2B5EF4-FFF2-40B4-BE49-F238E27FC236}">
                <a16:creationId xmlns:a16="http://schemas.microsoft.com/office/drawing/2014/main" id="{9938567C-7B9E-4392-9EB4-55A4E1A44418}"/>
              </a:ext>
            </a:extLst>
          </p:cNvPr>
          <p:cNvSpPr txBox="1">
            <a:spLocks/>
          </p:cNvSpPr>
          <p:nvPr/>
        </p:nvSpPr>
        <p:spPr>
          <a:xfrm>
            <a:off x="796108" y="1656893"/>
            <a:ext cx="4512162" cy="3780420"/>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Clr>
                <a:schemeClr val="accent1"/>
              </a:buClr>
              <a:buSzPct val="75000"/>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SzPct val="7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SzPct val="75000"/>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SzPct val="75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9000"/>
              </a:lnSpc>
              <a:spcBef>
                <a:spcPts val="500"/>
              </a:spcBef>
              <a:spcAft>
                <a:spcPts val="500"/>
              </a:spcAft>
            </a:pPr>
            <a:r>
              <a:rPr lang="en-US" sz="1500" b="1" dirty="0">
                <a:latin typeface="Trebuchet MS" panose="020B0603020202020204" pitchFamily="34" charset="0"/>
                <a:ea typeface="+mn-lt"/>
                <a:cs typeface="+mn-lt"/>
              </a:rPr>
              <a:t>Phosphorus </a:t>
            </a:r>
          </a:p>
          <a:p>
            <a:pPr marL="285750" indent="-285750">
              <a:lnSpc>
                <a:spcPct val="109000"/>
              </a:lnSpc>
              <a:spcBef>
                <a:spcPts val="500"/>
              </a:spcBef>
              <a:spcAft>
                <a:spcPts val="500"/>
              </a:spcAft>
              <a:buFont typeface="Arial"/>
              <a:buChar char="•"/>
            </a:pPr>
            <a:r>
              <a:rPr lang="en-US" sz="1500" dirty="0">
                <a:latin typeface="Trebuchet MS" panose="020B0603020202020204" pitchFamily="34" charset="0"/>
                <a:ea typeface="+mn-lt"/>
                <a:cs typeface="+mn-lt"/>
              </a:rPr>
              <a:t>Occurs naturally on land and in all lakes and rivers and is </a:t>
            </a:r>
            <a:r>
              <a:rPr lang="en-US" sz="1500" b="1" dirty="0">
                <a:latin typeface="Trebuchet MS" panose="020B0603020202020204" pitchFamily="34" charset="0"/>
                <a:ea typeface="+mn-lt"/>
                <a:cs typeface="+mn-lt"/>
              </a:rPr>
              <a:t>essential</a:t>
            </a:r>
            <a:r>
              <a:rPr lang="en-US" sz="1500" dirty="0">
                <a:latin typeface="Trebuchet MS" panose="020B0603020202020204" pitchFamily="34" charset="0"/>
                <a:ea typeface="+mn-lt"/>
                <a:cs typeface="+mn-lt"/>
              </a:rPr>
              <a:t> for plant and animal life.</a:t>
            </a:r>
            <a:endParaRPr lang="en-US" sz="1500" dirty="0">
              <a:latin typeface="Trebuchet MS" panose="020B0603020202020204" pitchFamily="34" charset="0"/>
              <a:cs typeface="Calibri"/>
            </a:endParaRPr>
          </a:p>
          <a:p>
            <a:pPr marL="285750" indent="-285750">
              <a:lnSpc>
                <a:spcPct val="109000"/>
              </a:lnSpc>
              <a:spcBef>
                <a:spcPts val="500"/>
              </a:spcBef>
              <a:spcAft>
                <a:spcPts val="500"/>
              </a:spcAft>
              <a:buFont typeface="Arial"/>
              <a:buChar char="•"/>
            </a:pPr>
            <a:r>
              <a:rPr lang="en-US" sz="1500" dirty="0">
                <a:latin typeface="Trebuchet MS" panose="020B0603020202020204" pitchFamily="34" charset="0"/>
                <a:ea typeface="+mn-lt"/>
                <a:cs typeface="+mn-lt"/>
              </a:rPr>
              <a:t>Inputs to lakes and rivers are increased by human activities. </a:t>
            </a:r>
          </a:p>
          <a:p>
            <a:pPr marL="285750" indent="-285750">
              <a:lnSpc>
                <a:spcPct val="109000"/>
              </a:lnSpc>
              <a:spcBef>
                <a:spcPts val="500"/>
              </a:spcBef>
              <a:spcAft>
                <a:spcPts val="500"/>
              </a:spcAft>
              <a:buFont typeface="Arial"/>
              <a:buChar char="•"/>
            </a:pPr>
            <a:r>
              <a:rPr lang="en-US" sz="1500" dirty="0">
                <a:latin typeface="Trebuchet MS" panose="020B0603020202020204" pitchFamily="34" charset="0"/>
                <a:ea typeface="+mn-lt"/>
                <a:cs typeface="+mn-lt"/>
              </a:rPr>
              <a:t>TP comes from point (e.g., sewage treatment plants) and non-point sources (e.g., agricultural and urban stormwater run-off, faulty sewage systems, fertilizing lawns)</a:t>
            </a:r>
            <a:endParaRPr lang="en-US" sz="1500" dirty="0">
              <a:latin typeface="Trebuchet MS" panose="020B0603020202020204" pitchFamily="34" charset="0"/>
              <a:cs typeface="Calibri"/>
            </a:endParaRPr>
          </a:p>
          <a:p>
            <a:pPr marL="285750" indent="-285750">
              <a:lnSpc>
                <a:spcPct val="109000"/>
              </a:lnSpc>
              <a:spcBef>
                <a:spcPts val="500"/>
              </a:spcBef>
              <a:spcAft>
                <a:spcPts val="500"/>
              </a:spcAft>
              <a:buFont typeface="Arial"/>
              <a:buChar char="•"/>
            </a:pPr>
            <a:r>
              <a:rPr lang="en-US" sz="1500" dirty="0">
                <a:latin typeface="Trebuchet MS" panose="020B0603020202020204" pitchFamily="34" charset="0"/>
                <a:cs typeface="Calibri"/>
              </a:rPr>
              <a:t>The link between phosphorus loads and levels in a lake is complex.  </a:t>
            </a:r>
          </a:p>
        </p:txBody>
      </p:sp>
      <p:sp>
        <p:nvSpPr>
          <p:cNvPr id="6" name="TextBox 5">
            <a:extLst>
              <a:ext uri="{FF2B5EF4-FFF2-40B4-BE49-F238E27FC236}">
                <a16:creationId xmlns:a16="http://schemas.microsoft.com/office/drawing/2014/main" id="{7E88EA29-F4D5-4032-9ACF-9AC3030D0B97}"/>
              </a:ext>
            </a:extLst>
          </p:cNvPr>
          <p:cNvSpPr txBox="1"/>
          <p:nvPr/>
        </p:nvSpPr>
        <p:spPr>
          <a:xfrm>
            <a:off x="9068711" y="3100218"/>
            <a:ext cx="730426" cy="369332"/>
          </a:xfrm>
          <a:prstGeom prst="rect">
            <a:avLst/>
          </a:prstGeom>
          <a:solidFill>
            <a:schemeClr val="bg1">
              <a:lumMod val="95000"/>
            </a:schemeClr>
          </a:solidFill>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t>Agricultural Activities</a:t>
            </a:r>
            <a:endParaRPr lang="en-US" sz="900">
              <a:cs typeface="Calibri" panose="020F0502020204030204"/>
            </a:endParaRPr>
          </a:p>
        </p:txBody>
      </p:sp>
    </p:spTree>
    <p:extLst>
      <p:ext uri="{BB962C8B-B14F-4D97-AF65-F5344CB8AC3E}">
        <p14:creationId xmlns:p14="http://schemas.microsoft.com/office/powerpoint/2010/main" val="20747999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16D307-C1DE-4E8A-B946-18AA7DAD8F75}"/>
              </a:ext>
            </a:extLst>
          </p:cNvPr>
          <p:cNvSpPr>
            <a:spLocks noGrp="1"/>
          </p:cNvSpPr>
          <p:nvPr>
            <p:ph type="title"/>
          </p:nvPr>
        </p:nvSpPr>
        <p:spPr>
          <a:xfrm>
            <a:off x="6234545" y="154379"/>
            <a:ext cx="5012375" cy="1190543"/>
          </a:xfrm>
        </p:spPr>
        <p:txBody>
          <a:bodyPr vert="horz" lIns="91440" tIns="45720" rIns="91440" bIns="45720" rtlCol="0" anchor="ctr">
            <a:normAutofit fontScale="90000"/>
          </a:bodyPr>
          <a:lstStyle/>
          <a:p>
            <a:r>
              <a:rPr lang="en-US" b="1" dirty="0"/>
              <a:t>Phosphorus and Upper Rideau Lake</a:t>
            </a:r>
          </a:p>
        </p:txBody>
      </p:sp>
      <p:pic>
        <p:nvPicPr>
          <p:cNvPr id="6" name="Picture 5" descr="A picture containing tree, outdoor, sky, grass&#10;&#10;Description automatically generated">
            <a:extLst>
              <a:ext uri="{FF2B5EF4-FFF2-40B4-BE49-F238E27FC236}">
                <a16:creationId xmlns:a16="http://schemas.microsoft.com/office/drawing/2014/main" id="{3940E930-A4F5-48CD-A6FC-046212C15712}"/>
              </a:ext>
            </a:extLst>
          </p:cNvPr>
          <p:cNvPicPr>
            <a:picLocks noChangeAspect="1"/>
          </p:cNvPicPr>
          <p:nvPr/>
        </p:nvPicPr>
        <p:blipFill rotWithShape="1">
          <a:blip r:embed="rId2">
            <a:extLst>
              <a:ext uri="{28A0092B-C50C-407E-A947-70E740481C1C}">
                <a14:useLocalDpi xmlns:a14="http://schemas.microsoft.com/office/drawing/2010/main" val="0"/>
              </a:ext>
            </a:extLst>
          </a:blip>
          <a:srcRect l="27103" r="6006"/>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a:extLst>
              <a:ext uri="{FF2B5EF4-FFF2-40B4-BE49-F238E27FC236}">
                <a16:creationId xmlns:a16="http://schemas.microsoft.com/office/drawing/2014/main" id="{1725ED27-73A2-458F-B2A0-287426290BBD}"/>
              </a:ext>
            </a:extLst>
          </p:cNvPr>
          <p:cNvSpPr>
            <a:spLocks noGrp="1"/>
          </p:cNvSpPr>
          <p:nvPr>
            <p:ph idx="1"/>
          </p:nvPr>
        </p:nvSpPr>
        <p:spPr>
          <a:xfrm>
            <a:off x="6096000" y="1674420"/>
            <a:ext cx="5838701" cy="4726379"/>
          </a:xfrm>
        </p:spPr>
        <p:txBody>
          <a:bodyPr vert="horz" lIns="91440" tIns="45720" rIns="91440" bIns="45720" rtlCol="0">
            <a:normAutofit fontScale="92500" lnSpcReduction="20000"/>
          </a:bodyPr>
          <a:lstStyle/>
          <a:p>
            <a:r>
              <a:rPr lang="en-CA" dirty="0"/>
              <a:t>The Total phosphorus concentration is used to interpret the nutrient status in Ontario lakes. Phosphorus is the element that controls the growth of algae in most Ontario lakes. Increases in phosphorus will decrease water clarity by stimulating algal growth. </a:t>
            </a:r>
          </a:p>
          <a:p>
            <a:r>
              <a:rPr lang="en-CA" dirty="0"/>
              <a:t>Limnologists place lakes into three broad categories with respect to nutrient status. </a:t>
            </a:r>
          </a:p>
          <a:p>
            <a:r>
              <a:rPr lang="en-CA" dirty="0"/>
              <a:t>Lakes with less that 10 µg/L TP are considered oligotrophic. These are dilute, unproductive lakes that rarely experience nuisance algal blooms (lake trout lakes such as Big Rideau Lake). </a:t>
            </a:r>
          </a:p>
          <a:p>
            <a:r>
              <a:rPr lang="en-US" dirty="0"/>
              <a:t>Lakes with TP between 10 and 20 µg/L are termed mesotrophic and are in the middle range with respect to trophic status. These lakes show a broad range of characteristics and can be clear and unproductive.  </a:t>
            </a:r>
          </a:p>
          <a:p>
            <a:r>
              <a:rPr lang="en-CA" dirty="0"/>
              <a:t>Lakes over 20 µg/L are classed as eutrophic and may exhibit persistent, nuisance algal blooms. </a:t>
            </a:r>
            <a:endParaRPr lang="en-US" sz="1400" dirty="0"/>
          </a:p>
          <a:p>
            <a:r>
              <a:rPr lang="en-US" sz="1900" b="1" dirty="0"/>
              <a:t>The average Total Phosphorus Concentration for Upper Rideau Lake in May (2012-2016) sampled at Narrow’s Locks was 17.58 </a:t>
            </a:r>
            <a:r>
              <a:rPr lang="en-US" sz="1900" b="1" i="1" dirty="0"/>
              <a:t>u</a:t>
            </a:r>
            <a:r>
              <a:rPr lang="en-US" sz="1900" b="1" dirty="0"/>
              <a:t>g/L. This places URL in the category at </a:t>
            </a:r>
            <a:r>
              <a:rPr lang="en-US" sz="1900" b="1"/>
              <a:t>the higher </a:t>
            </a:r>
            <a:r>
              <a:rPr lang="en-US" sz="1900" b="1" dirty="0"/>
              <a:t>end </a:t>
            </a:r>
            <a:r>
              <a:rPr lang="en-US" sz="1900" b="1"/>
              <a:t>of the mesotrophic </a:t>
            </a:r>
            <a:r>
              <a:rPr lang="en-US" sz="1900" b="1" dirty="0"/>
              <a:t>status.</a:t>
            </a:r>
          </a:p>
        </p:txBody>
      </p:sp>
    </p:spTree>
    <p:extLst>
      <p:ext uri="{BB962C8B-B14F-4D97-AF65-F5344CB8AC3E}">
        <p14:creationId xmlns:p14="http://schemas.microsoft.com/office/powerpoint/2010/main" val="21932621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487580F-C304-4008-ABD1-88CFC1B49EE7}"/>
              </a:ext>
            </a:extLst>
          </p:cNvPr>
          <p:cNvSpPr>
            <a:spLocks noGrp="1"/>
          </p:cNvSpPr>
          <p:nvPr>
            <p:ph type="body" sz="half" idx="2"/>
          </p:nvPr>
        </p:nvSpPr>
        <p:spPr>
          <a:xfrm>
            <a:off x="401080" y="2872899"/>
            <a:ext cx="4607602" cy="3848576"/>
          </a:xfrm>
        </p:spPr>
        <p:txBody>
          <a:bodyPr vert="horz" lIns="91440" tIns="45720" rIns="91440" bIns="45720" rtlCol="0">
            <a:normAutofit/>
          </a:bodyPr>
          <a:lstStyle/>
          <a:p>
            <a:pPr marL="913765" lvl="1" indent="-228600">
              <a:spcBef>
                <a:spcPts val="1200"/>
              </a:spcBef>
              <a:spcAft>
                <a:spcPts val="1200"/>
              </a:spcAft>
              <a:buFont typeface="Arial" panose="020B0604020202020204" pitchFamily="34" charset="0"/>
              <a:buChar char="•"/>
              <a:defRPr/>
            </a:pPr>
            <a:endParaRPr lang="en-US" sz="2200" dirty="0"/>
          </a:p>
          <a:p>
            <a:pPr marL="913765" lvl="1" indent="-228600">
              <a:spcBef>
                <a:spcPts val="1200"/>
              </a:spcBef>
              <a:spcAft>
                <a:spcPts val="1200"/>
              </a:spcAft>
              <a:buFont typeface="Arial" panose="020B0604020202020204" pitchFamily="34" charset="0"/>
              <a:buChar char="•"/>
              <a:defRPr/>
            </a:pPr>
            <a:endParaRPr lang="en-US" sz="2200" dirty="0"/>
          </a:p>
          <a:p>
            <a:pPr marL="913765" lvl="1" indent="-228600">
              <a:spcBef>
                <a:spcPts val="1200"/>
              </a:spcBef>
              <a:spcAft>
                <a:spcPts val="1200"/>
              </a:spcAft>
              <a:buFont typeface="Arial" panose="020B0604020202020204" pitchFamily="34" charset="0"/>
              <a:buChar char="•"/>
              <a:defRPr/>
            </a:pPr>
            <a:endParaRPr lang="en-US" sz="2200" dirty="0"/>
          </a:p>
          <a:p>
            <a:pPr marL="913765" lvl="1" indent="-228600">
              <a:spcBef>
                <a:spcPts val="1200"/>
              </a:spcBef>
              <a:spcAft>
                <a:spcPts val="1200"/>
              </a:spcAft>
              <a:buFont typeface="Arial" panose="020B0604020202020204" pitchFamily="34" charset="0"/>
              <a:buChar char="•"/>
              <a:defRPr/>
            </a:pPr>
            <a:endParaRPr lang="en-US" sz="2200" dirty="0"/>
          </a:p>
          <a:p>
            <a:pPr marL="913765" lvl="1" indent="-228600">
              <a:spcBef>
                <a:spcPts val="1200"/>
              </a:spcBef>
              <a:spcAft>
                <a:spcPts val="1200"/>
              </a:spcAft>
              <a:buFont typeface="Arial" panose="020B0604020202020204" pitchFamily="34" charset="0"/>
              <a:buChar char="•"/>
              <a:defRPr/>
            </a:pPr>
            <a:endParaRPr lang="en-US" sz="2200" dirty="0"/>
          </a:p>
          <a:p>
            <a:pPr marL="685165" lvl="1" indent="-228600">
              <a:spcBef>
                <a:spcPts val="1200"/>
              </a:spcBef>
              <a:spcAft>
                <a:spcPts val="1200"/>
              </a:spcAft>
              <a:buFont typeface="Arial" panose="020B0604020202020204" pitchFamily="34" charset="0"/>
              <a:buChar char="•"/>
              <a:defRPr/>
            </a:pPr>
            <a:endParaRPr lang="en-US" sz="2200" dirty="0"/>
          </a:p>
          <a:p>
            <a:pPr marL="913765" lvl="1" indent="-228600">
              <a:spcBef>
                <a:spcPts val="1200"/>
              </a:spcBef>
              <a:spcAft>
                <a:spcPts val="1200"/>
              </a:spcAft>
              <a:buFont typeface="Arial" panose="020B0604020202020204" pitchFamily="34" charset="0"/>
              <a:buChar char="•"/>
              <a:defRPr/>
            </a:pPr>
            <a:endParaRPr lang="en-US" sz="2200" dirty="0"/>
          </a:p>
          <a:p>
            <a:pPr marL="456565" indent="-228600">
              <a:spcBef>
                <a:spcPts val="1200"/>
              </a:spcBef>
              <a:spcAft>
                <a:spcPts val="1200"/>
              </a:spcAft>
              <a:buFont typeface="Arial" panose="020B0604020202020204" pitchFamily="34" charset="0"/>
              <a:buChar char="•"/>
              <a:defRPr/>
            </a:pPr>
            <a:endParaRPr lang="en-US" sz="2200" dirty="0"/>
          </a:p>
          <a:p>
            <a:pPr marL="113665" indent="-228600">
              <a:spcBef>
                <a:spcPts val="1200"/>
              </a:spcBef>
              <a:spcAft>
                <a:spcPts val="1200"/>
              </a:spcAft>
              <a:buFont typeface="Arial" panose="020B0604020202020204" pitchFamily="34" charset="0"/>
              <a:buChar char="•"/>
              <a:defRPr/>
            </a:pPr>
            <a:endParaRPr lang="en-US" sz="2200" dirty="0"/>
          </a:p>
        </p:txBody>
      </p:sp>
      <p:pic>
        <p:nvPicPr>
          <p:cNvPr id="4" name="Picture 3">
            <a:extLst>
              <a:ext uri="{FF2B5EF4-FFF2-40B4-BE49-F238E27FC236}">
                <a16:creationId xmlns:a16="http://schemas.microsoft.com/office/drawing/2014/main" id="{4FD1AAC4-C033-45AE-ADAC-95706E9C3758}"/>
              </a:ext>
            </a:extLst>
          </p:cNvPr>
          <p:cNvPicPr>
            <a:picLocks noChangeAspect="1"/>
          </p:cNvPicPr>
          <p:nvPr/>
        </p:nvPicPr>
        <p:blipFill rotWithShape="1">
          <a:blip r:embed="rId3"/>
          <a:srcRect l="16753" r="39867" b="1"/>
          <a:stretch/>
        </p:blipFill>
        <p:spPr>
          <a:xfrm>
            <a:off x="6789430" y="10"/>
            <a:ext cx="5401047"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21" name="Slide Number Placeholder 5">
            <a:extLst>
              <a:ext uri="{FF2B5EF4-FFF2-40B4-BE49-F238E27FC236}">
                <a16:creationId xmlns:a16="http://schemas.microsoft.com/office/drawing/2014/main" id="{D08DD837-1D67-43E9-AC48-18B1FDCB474C}"/>
              </a:ext>
            </a:extLst>
          </p:cNvPr>
          <p:cNvSpPr>
            <a:spLocks noGrp="1"/>
          </p:cNvSpPr>
          <p:nvPr>
            <p:ph type="sldNum" sz="quarter" idx="12"/>
          </p:nvPr>
        </p:nvSpPr>
        <p:spPr>
          <a:xfrm>
            <a:off x="10439400" y="6356350"/>
            <a:ext cx="914400" cy="365125"/>
          </a:xfrm>
        </p:spPr>
        <p:txBody>
          <a:bodyPr vert="horz" lIns="91440" tIns="45720" rIns="91440" bIns="45720" rtlCol="0" anchor="ctr">
            <a:normAutofit/>
          </a:bodyPr>
          <a:lstStyle/>
          <a:p>
            <a:pPr>
              <a:spcAft>
                <a:spcPts val="600"/>
              </a:spcAft>
              <a:defRPr/>
            </a:pPr>
            <a:fld id="{9CAA33A2-411E-8443-83D0-3263C24E97A5}" type="slidenum">
              <a:rPr lang="en-US">
                <a:solidFill>
                  <a:srgbClr val="FFFFFF"/>
                </a:solidFill>
                <a:latin typeface="Calibri" panose="020F0502020204030204"/>
              </a:rPr>
              <a:pPr>
                <a:spcAft>
                  <a:spcPts val="600"/>
                </a:spcAft>
                <a:defRPr/>
              </a:pPr>
              <a:t>8</a:t>
            </a:fld>
            <a:endParaRPr lang="en-US">
              <a:solidFill>
                <a:srgbClr val="FFFFFF"/>
              </a:solidFill>
              <a:latin typeface="Calibri" panose="020F0502020204030204"/>
            </a:endParaRPr>
          </a:p>
        </p:txBody>
      </p:sp>
      <p:sp>
        <p:nvSpPr>
          <p:cNvPr id="6" name="TextBox 5">
            <a:extLst>
              <a:ext uri="{FF2B5EF4-FFF2-40B4-BE49-F238E27FC236}">
                <a16:creationId xmlns:a16="http://schemas.microsoft.com/office/drawing/2014/main" id="{DB2D86F8-C0F6-4AC1-A73E-3847BE7DCC33}"/>
              </a:ext>
            </a:extLst>
          </p:cNvPr>
          <p:cNvSpPr txBox="1"/>
          <p:nvPr/>
        </p:nvSpPr>
        <p:spPr>
          <a:xfrm>
            <a:off x="581891" y="906601"/>
            <a:ext cx="5999018" cy="5355312"/>
          </a:xfrm>
          <a:prstGeom prst="rect">
            <a:avLst/>
          </a:prstGeom>
          <a:noFill/>
        </p:spPr>
        <p:txBody>
          <a:bodyPr wrap="square" rtlCol="0">
            <a:spAutoFit/>
          </a:bodyPr>
          <a:lstStyle/>
          <a:p>
            <a:r>
              <a:rPr lang="en-US" dirty="0">
                <a:latin typeface="Trebuchet MS" panose="020B0603020202020204" pitchFamily="34" charset="0"/>
              </a:rPr>
              <a:t>Compliance is difficult and complicated when dealing with algal blooms (</a:t>
            </a:r>
            <a:r>
              <a:rPr lang="en-US" dirty="0" err="1">
                <a:latin typeface="Trebuchet MS" panose="020B0603020202020204" pitchFamily="34" charset="0"/>
              </a:rPr>
              <a:t>ie</a:t>
            </a:r>
            <a:r>
              <a:rPr lang="en-US" dirty="0">
                <a:latin typeface="Trebuchet MS" panose="020B0603020202020204" pitchFamily="34" charset="0"/>
              </a:rPr>
              <a:t>. often there is no direct pipe), the response to reports of HABs is about clear communication and following procedure.</a:t>
            </a:r>
          </a:p>
          <a:p>
            <a:endParaRPr lang="en-US" dirty="0">
              <a:solidFill>
                <a:srgbClr val="FF0000"/>
              </a:solidFill>
              <a:latin typeface="Trebuchet MS" panose="020B0603020202020204" pitchFamily="34" charset="0"/>
            </a:endParaRPr>
          </a:p>
          <a:p>
            <a:r>
              <a:rPr lang="en-US" dirty="0">
                <a:latin typeface="Trebuchet MS" panose="020B0603020202020204" pitchFamily="34" charset="0"/>
              </a:rPr>
              <a:t>Ensuring adherence to the Ministries Standard Operating Procedure ensures that all stakeholders are engaged throughout the process and risks are managed to ensure public health and safety. </a:t>
            </a:r>
          </a:p>
          <a:p>
            <a:endParaRPr lang="en-US" dirty="0">
              <a:solidFill>
                <a:srgbClr val="FF0000"/>
              </a:solidFill>
              <a:latin typeface="Trebuchet MS" panose="020B0603020202020204" pitchFamily="34" charset="0"/>
            </a:endParaRPr>
          </a:p>
          <a:p>
            <a:r>
              <a:rPr lang="en-US" dirty="0">
                <a:solidFill>
                  <a:srgbClr val="FF0000"/>
                </a:solidFill>
                <a:latin typeface="Trebuchet MS" panose="020B0603020202020204" pitchFamily="34" charset="0"/>
              </a:rPr>
              <a:t>The Ministry of Environment, Conservation and Park’s  role is to gather, assess and provide basic scientific and technical information. </a:t>
            </a:r>
            <a:r>
              <a:rPr lang="en-US" dirty="0">
                <a:latin typeface="Trebuchet MS" panose="020B0603020202020204" pitchFamily="34" charset="0"/>
              </a:rPr>
              <a:t>Information is provided to Health Units in a timely fashion. </a:t>
            </a:r>
          </a:p>
          <a:p>
            <a:endParaRPr lang="en-US" dirty="0">
              <a:latin typeface="Trebuchet MS" panose="020B0603020202020204" pitchFamily="34" charset="0"/>
            </a:endParaRPr>
          </a:p>
          <a:p>
            <a:r>
              <a:rPr lang="en-US" dirty="0">
                <a:latin typeface="Trebuchet MS" panose="020B0603020202020204" pitchFamily="34" charset="0"/>
              </a:rPr>
              <a:t>The Health Unit is responsible for making decisions as to whether notification of the public is required and what actions should be taken.</a:t>
            </a:r>
          </a:p>
          <a:p>
            <a:endParaRPr lang="en-US" dirty="0"/>
          </a:p>
        </p:txBody>
      </p:sp>
    </p:spTree>
    <p:extLst>
      <p:ext uri="{BB962C8B-B14F-4D97-AF65-F5344CB8AC3E}">
        <p14:creationId xmlns:p14="http://schemas.microsoft.com/office/powerpoint/2010/main" val="29429178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487580F-C304-4008-ABD1-88CFC1B49EE7}"/>
              </a:ext>
            </a:extLst>
          </p:cNvPr>
          <p:cNvSpPr>
            <a:spLocks noGrp="1"/>
          </p:cNvSpPr>
          <p:nvPr>
            <p:ph type="body" sz="half" idx="2"/>
          </p:nvPr>
        </p:nvSpPr>
        <p:spPr>
          <a:xfrm>
            <a:off x="401080" y="2872899"/>
            <a:ext cx="4607602" cy="3848576"/>
          </a:xfrm>
        </p:spPr>
        <p:txBody>
          <a:bodyPr vert="horz" lIns="91440" tIns="45720" rIns="91440" bIns="45720" rtlCol="0">
            <a:normAutofit/>
          </a:bodyPr>
          <a:lstStyle/>
          <a:p>
            <a:pPr marL="913765" lvl="1" indent="-228600">
              <a:spcBef>
                <a:spcPts val="1200"/>
              </a:spcBef>
              <a:spcAft>
                <a:spcPts val="1200"/>
              </a:spcAft>
              <a:buFont typeface="Arial" panose="020B0604020202020204" pitchFamily="34" charset="0"/>
              <a:buChar char="•"/>
              <a:defRPr/>
            </a:pPr>
            <a:endParaRPr lang="en-US" sz="2200" dirty="0"/>
          </a:p>
          <a:p>
            <a:pPr marL="913765" lvl="1" indent="-228600">
              <a:spcBef>
                <a:spcPts val="1200"/>
              </a:spcBef>
              <a:spcAft>
                <a:spcPts val="1200"/>
              </a:spcAft>
              <a:buFont typeface="Arial" panose="020B0604020202020204" pitchFamily="34" charset="0"/>
              <a:buChar char="•"/>
              <a:defRPr/>
            </a:pPr>
            <a:endParaRPr lang="en-US" sz="2200" dirty="0"/>
          </a:p>
          <a:p>
            <a:pPr marL="913765" lvl="1" indent="-228600">
              <a:spcBef>
                <a:spcPts val="1200"/>
              </a:spcBef>
              <a:spcAft>
                <a:spcPts val="1200"/>
              </a:spcAft>
              <a:buFont typeface="Arial" panose="020B0604020202020204" pitchFamily="34" charset="0"/>
              <a:buChar char="•"/>
              <a:defRPr/>
            </a:pPr>
            <a:endParaRPr lang="en-US" sz="2200" dirty="0"/>
          </a:p>
          <a:p>
            <a:pPr marL="913765" lvl="1" indent="-228600">
              <a:spcBef>
                <a:spcPts val="1200"/>
              </a:spcBef>
              <a:spcAft>
                <a:spcPts val="1200"/>
              </a:spcAft>
              <a:buFont typeface="Arial" panose="020B0604020202020204" pitchFamily="34" charset="0"/>
              <a:buChar char="•"/>
              <a:defRPr/>
            </a:pPr>
            <a:endParaRPr lang="en-US" sz="2200" dirty="0"/>
          </a:p>
          <a:p>
            <a:pPr marL="913765" lvl="1" indent="-228600">
              <a:spcBef>
                <a:spcPts val="1200"/>
              </a:spcBef>
              <a:spcAft>
                <a:spcPts val="1200"/>
              </a:spcAft>
              <a:buFont typeface="Arial" panose="020B0604020202020204" pitchFamily="34" charset="0"/>
              <a:buChar char="•"/>
              <a:defRPr/>
            </a:pPr>
            <a:endParaRPr lang="en-US" sz="2200" dirty="0"/>
          </a:p>
          <a:p>
            <a:pPr marL="685165" lvl="1" indent="-228600">
              <a:spcBef>
                <a:spcPts val="1200"/>
              </a:spcBef>
              <a:spcAft>
                <a:spcPts val="1200"/>
              </a:spcAft>
              <a:buFont typeface="Arial" panose="020B0604020202020204" pitchFamily="34" charset="0"/>
              <a:buChar char="•"/>
              <a:defRPr/>
            </a:pPr>
            <a:endParaRPr lang="en-US" sz="2200" dirty="0"/>
          </a:p>
          <a:p>
            <a:pPr marL="913765" lvl="1" indent="-228600">
              <a:spcBef>
                <a:spcPts val="1200"/>
              </a:spcBef>
              <a:spcAft>
                <a:spcPts val="1200"/>
              </a:spcAft>
              <a:buFont typeface="Arial" panose="020B0604020202020204" pitchFamily="34" charset="0"/>
              <a:buChar char="•"/>
              <a:defRPr/>
            </a:pPr>
            <a:endParaRPr lang="en-US" sz="2200" dirty="0"/>
          </a:p>
          <a:p>
            <a:pPr marL="456565" indent="-228600">
              <a:spcBef>
                <a:spcPts val="1200"/>
              </a:spcBef>
              <a:spcAft>
                <a:spcPts val="1200"/>
              </a:spcAft>
              <a:buFont typeface="Arial" panose="020B0604020202020204" pitchFamily="34" charset="0"/>
              <a:buChar char="•"/>
              <a:defRPr/>
            </a:pPr>
            <a:endParaRPr lang="en-US" sz="2200" dirty="0"/>
          </a:p>
          <a:p>
            <a:pPr marL="113665" indent="-228600">
              <a:spcBef>
                <a:spcPts val="1200"/>
              </a:spcBef>
              <a:spcAft>
                <a:spcPts val="1200"/>
              </a:spcAft>
              <a:buFont typeface="Arial" panose="020B0604020202020204" pitchFamily="34" charset="0"/>
              <a:buChar char="•"/>
              <a:defRPr/>
            </a:pPr>
            <a:endParaRPr lang="en-US" sz="2200" dirty="0"/>
          </a:p>
        </p:txBody>
      </p:sp>
      <p:sp>
        <p:nvSpPr>
          <p:cNvPr id="21" name="Slide Number Placeholder 5">
            <a:extLst>
              <a:ext uri="{FF2B5EF4-FFF2-40B4-BE49-F238E27FC236}">
                <a16:creationId xmlns:a16="http://schemas.microsoft.com/office/drawing/2014/main" id="{D08DD837-1D67-43E9-AC48-18B1FDCB474C}"/>
              </a:ext>
            </a:extLst>
          </p:cNvPr>
          <p:cNvSpPr>
            <a:spLocks noGrp="1"/>
          </p:cNvSpPr>
          <p:nvPr>
            <p:ph type="sldNum" sz="quarter" idx="12"/>
          </p:nvPr>
        </p:nvSpPr>
        <p:spPr>
          <a:xfrm>
            <a:off x="10439400" y="6356350"/>
            <a:ext cx="914400" cy="365125"/>
          </a:xfrm>
        </p:spPr>
        <p:txBody>
          <a:bodyPr vert="horz" lIns="91440" tIns="45720" rIns="91440" bIns="45720" rtlCol="0" anchor="ctr">
            <a:normAutofit/>
          </a:bodyPr>
          <a:lstStyle/>
          <a:p>
            <a:pPr>
              <a:spcAft>
                <a:spcPts val="600"/>
              </a:spcAft>
              <a:defRPr/>
            </a:pPr>
            <a:fld id="{9CAA33A2-411E-8443-83D0-3263C24E97A5}" type="slidenum">
              <a:rPr lang="en-US">
                <a:solidFill>
                  <a:srgbClr val="FFFFFF"/>
                </a:solidFill>
                <a:latin typeface="Calibri" panose="020F0502020204030204"/>
              </a:rPr>
              <a:pPr>
                <a:spcAft>
                  <a:spcPts val="600"/>
                </a:spcAft>
                <a:defRPr/>
              </a:pPr>
              <a:t>9</a:t>
            </a:fld>
            <a:endParaRPr lang="en-US">
              <a:solidFill>
                <a:srgbClr val="FFFFFF"/>
              </a:solidFill>
              <a:latin typeface="Calibri" panose="020F0502020204030204"/>
            </a:endParaRPr>
          </a:p>
        </p:txBody>
      </p:sp>
      <p:sp>
        <p:nvSpPr>
          <p:cNvPr id="6" name="TextBox 5">
            <a:extLst>
              <a:ext uri="{FF2B5EF4-FFF2-40B4-BE49-F238E27FC236}">
                <a16:creationId xmlns:a16="http://schemas.microsoft.com/office/drawing/2014/main" id="{DB2D86F8-C0F6-4AC1-A73E-3847BE7DCC33}"/>
              </a:ext>
            </a:extLst>
          </p:cNvPr>
          <p:cNvSpPr txBox="1"/>
          <p:nvPr/>
        </p:nvSpPr>
        <p:spPr>
          <a:xfrm>
            <a:off x="217776" y="258167"/>
            <a:ext cx="5878224" cy="6463308"/>
          </a:xfrm>
          <a:prstGeom prst="rect">
            <a:avLst/>
          </a:prstGeom>
          <a:noFill/>
        </p:spPr>
        <p:txBody>
          <a:bodyPr wrap="square" rtlCol="0">
            <a:spAutoFit/>
          </a:bodyPr>
          <a:lstStyle/>
          <a:p>
            <a:r>
              <a:rPr lang="en-US" dirty="0">
                <a:latin typeface="Trebuchet MS" panose="020B0603020202020204" pitchFamily="34" charset="0"/>
              </a:rPr>
              <a:t>Key role for MECP is to confirm if a HAB is present and obtaining a sample is the only way to confirm if toxins are present</a:t>
            </a:r>
          </a:p>
          <a:p>
            <a:endParaRPr lang="en-US" dirty="0">
              <a:latin typeface="Trebuchet MS" panose="020B0603020202020204" pitchFamily="34" charset="0"/>
            </a:endParaRPr>
          </a:p>
          <a:p>
            <a:r>
              <a:rPr lang="en-US" dirty="0">
                <a:latin typeface="Trebuchet MS" panose="020B0603020202020204" pitchFamily="34" charset="0"/>
              </a:rPr>
              <a:t>Steps :</a:t>
            </a:r>
          </a:p>
          <a:p>
            <a:pPr marL="285750" indent="-285750">
              <a:buFont typeface="Arial" panose="020B0604020202020204" pitchFamily="34" charset="0"/>
              <a:buChar char="•"/>
            </a:pPr>
            <a:r>
              <a:rPr lang="en-US" dirty="0">
                <a:latin typeface="Trebuchet MS" panose="020B0603020202020204" pitchFamily="34" charset="0"/>
              </a:rPr>
              <a:t>Report is received that a bloom is suspected</a:t>
            </a:r>
          </a:p>
          <a:p>
            <a:pPr marL="285750" indent="-285750">
              <a:buFont typeface="Arial" panose="020B0604020202020204" pitchFamily="34" charset="0"/>
              <a:buChar char="•"/>
            </a:pPr>
            <a:r>
              <a:rPr lang="en-US" dirty="0">
                <a:latin typeface="Trebuchet MS" panose="020B0603020202020204" pitchFamily="34" charset="0"/>
              </a:rPr>
              <a:t>If it is determined a site visit is warranted, samples are collected and observations recorded. </a:t>
            </a:r>
          </a:p>
          <a:p>
            <a:pPr marL="285750" indent="-285750">
              <a:buFont typeface="Arial" panose="020B0604020202020204" pitchFamily="34" charset="0"/>
              <a:buChar char="•"/>
            </a:pPr>
            <a:r>
              <a:rPr lang="en-US" dirty="0">
                <a:latin typeface="Trebuchet MS" panose="020B0603020202020204" pitchFamily="34" charset="0"/>
              </a:rPr>
              <a:t>Samples are sent to MECP’s LaSB for Algal Identification to confirm presence/absence of a bloom of algae with toxin potential, quick turn around 1-2 days</a:t>
            </a:r>
          </a:p>
          <a:p>
            <a:pPr marL="285750" indent="-285750">
              <a:buFont typeface="Arial" panose="020B0604020202020204" pitchFamily="34" charset="0"/>
              <a:buChar char="•"/>
            </a:pPr>
            <a:r>
              <a:rPr lang="en-US" dirty="0">
                <a:latin typeface="Trebuchet MS" panose="020B0603020202020204" pitchFamily="34" charset="0"/>
              </a:rPr>
              <a:t>Sample then sent for ELISA screening for total toxins in the sample, quick turnaround to receive results, usually within 2-3 days </a:t>
            </a:r>
          </a:p>
          <a:p>
            <a:pPr marL="285750" indent="-285750">
              <a:buFont typeface="Arial" panose="020B0604020202020204" pitchFamily="34" charset="0"/>
              <a:buChar char="•"/>
            </a:pPr>
            <a:r>
              <a:rPr lang="en-US" dirty="0">
                <a:latin typeface="Trebuchet MS" panose="020B0603020202020204" pitchFamily="34" charset="0"/>
              </a:rPr>
              <a:t>Samples then sent for concentrations of Microcystin variants e.g. microcystin-LR and Anatoxin-a</a:t>
            </a:r>
          </a:p>
          <a:p>
            <a:pPr marL="285750" indent="-285750">
              <a:buFont typeface="Arial" panose="020B0604020202020204" pitchFamily="34" charset="0"/>
              <a:buChar char="•"/>
            </a:pPr>
            <a:r>
              <a:rPr lang="en-US" dirty="0">
                <a:latin typeface="Trebuchet MS" panose="020B0603020202020204" pitchFamily="34" charset="0"/>
              </a:rPr>
              <a:t>Each sample result is distributed to the HU and Complainant in a very timely manner</a:t>
            </a:r>
          </a:p>
          <a:p>
            <a:endParaRPr lang="en-US" dirty="0">
              <a:latin typeface="Trebuchet MS" panose="020B0603020202020204" pitchFamily="34" charset="0"/>
            </a:endParaRPr>
          </a:p>
          <a:p>
            <a:r>
              <a:rPr lang="en-US" dirty="0">
                <a:latin typeface="Trebuchet MS" panose="020B0603020202020204" pitchFamily="34" charset="0"/>
              </a:rPr>
              <a:t>EMRB tracks HABs throughout the Province, an Algae Tracker App was developed allowing EO’s a quick snapshot of a history of blooms on a lake in Ontario</a:t>
            </a:r>
            <a:endParaRPr lang="en-US" dirty="0"/>
          </a:p>
        </p:txBody>
      </p:sp>
      <p:pic>
        <p:nvPicPr>
          <p:cNvPr id="7" name="Picture 6" descr="A picture containing tree, outdoor, sky, grass&#10;&#10;Description automatically generated">
            <a:extLst>
              <a:ext uri="{FF2B5EF4-FFF2-40B4-BE49-F238E27FC236}">
                <a16:creationId xmlns:a16="http://schemas.microsoft.com/office/drawing/2014/main" id="{5A5F6206-3C9B-461A-93F3-BF2A7FE13B6B}"/>
              </a:ext>
            </a:extLst>
          </p:cNvPr>
          <p:cNvPicPr>
            <a:picLocks noChangeAspect="1"/>
          </p:cNvPicPr>
          <p:nvPr/>
        </p:nvPicPr>
        <p:blipFill rotWithShape="1">
          <a:blip r:embed="rId3">
            <a:extLst>
              <a:ext uri="{28A0092B-C50C-407E-A947-70E740481C1C}">
                <a14:useLocalDpi xmlns:a14="http://schemas.microsoft.com/office/drawing/2010/main" val="0"/>
              </a:ext>
            </a:extLst>
          </a:blip>
          <a:srcRect l="22935" r="1838"/>
          <a:stretch/>
        </p:blipFill>
        <p:spPr>
          <a:xfrm>
            <a:off x="6279304" y="10"/>
            <a:ext cx="5911173"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1180908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FBB40EA263A9C40B12D28AD688373EC" ma:contentTypeVersion="13" ma:contentTypeDescription="Create a new document." ma:contentTypeScope="" ma:versionID="1072e3611a87f4f64e8b13138288b969">
  <xsd:schema xmlns:xsd="http://www.w3.org/2001/XMLSchema" xmlns:xs="http://www.w3.org/2001/XMLSchema" xmlns:p="http://schemas.microsoft.com/office/2006/metadata/properties" xmlns:ns3="2e09361e-f3e7-43e5-a2e8-09723d244c06" xmlns:ns4="6be02ed9-b846-4ee3-9653-7a29efc12253" targetNamespace="http://schemas.microsoft.com/office/2006/metadata/properties" ma:root="true" ma:fieldsID="08ebaadb68057e251a2bc8f418cfcfb5" ns3:_="" ns4:_="">
    <xsd:import namespace="2e09361e-f3e7-43e5-a2e8-09723d244c06"/>
    <xsd:import namespace="6be02ed9-b846-4ee3-9653-7a29efc12253"/>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DateTaken" minOccurs="0"/>
                <xsd:element ref="ns3:MediaServiceLocation" minOccurs="0"/>
                <xsd:element ref="ns3:MediaServiceOCR" minOccurs="0"/>
                <xsd:element ref="ns4:SharedWithUsers" minOccurs="0"/>
                <xsd:element ref="ns4:SharedWithDetails" minOccurs="0"/>
                <xsd:element ref="ns4:SharingHintHash"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e09361e-f3e7-43e5-a2e8-09723d244c0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be02ed9-b846-4ee3-9653-7a29efc12253"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335178E-220A-435D-89D6-2CC8E381317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e09361e-f3e7-43e5-a2e8-09723d244c06"/>
    <ds:schemaRef ds:uri="6be02ed9-b846-4ee3-9653-7a29efc1225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BC4F31A-37B4-4FA0-BD03-A7E365054766}">
  <ds:schemaRefs>
    <ds:schemaRef ds:uri="http://schemas.microsoft.com/sharepoint/v3/contenttype/forms"/>
  </ds:schemaRefs>
</ds:datastoreItem>
</file>

<file path=customXml/itemProps3.xml><?xml version="1.0" encoding="utf-8"?>
<ds:datastoreItem xmlns:ds="http://schemas.openxmlformats.org/officeDocument/2006/customXml" ds:itemID="{694FAE16-11A9-437C-A142-266F41608E99}">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1006</TotalTime>
  <Words>1373</Words>
  <Application>Microsoft Office PowerPoint</Application>
  <PresentationFormat>Widescreen</PresentationFormat>
  <Paragraphs>158</Paragraphs>
  <Slides>11</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Calibri Light</vt:lpstr>
      <vt:lpstr>Trebuchet MS</vt:lpstr>
      <vt:lpstr>Office Theme</vt:lpstr>
      <vt:lpstr>Harmful Algal Blooms</vt:lpstr>
      <vt:lpstr>PowerPoint Presentation</vt:lpstr>
      <vt:lpstr>What are algal blooms</vt:lpstr>
      <vt:lpstr> A “bloom” is defined as –   “the excessive growth of one or more species of algae” </vt:lpstr>
      <vt:lpstr>PowerPoint Presentation</vt:lpstr>
      <vt:lpstr>Factors influencing algal blooms</vt:lpstr>
      <vt:lpstr>Phosphorus and Upper Rideau Lake</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Responding to Reports of Harmful Algal Blooms</dc:title>
  <dc:creator>Rudd, Laurel (MECP)</dc:creator>
  <cp:lastModifiedBy>Rudd, Laurel (MECP)</cp:lastModifiedBy>
  <cp:revision>7</cp:revision>
  <dcterms:created xsi:type="dcterms:W3CDTF">2021-06-22T15:47:31Z</dcterms:created>
  <dcterms:modified xsi:type="dcterms:W3CDTF">2022-02-10T14:48:15Z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034a106e-6316-442c-ad35-738afd673d2b_Enabled">
    <vt:lpwstr>true</vt:lpwstr>
  </property>
  <property fmtid="{D5CDD505-2E9C-101B-9397-08002B2CF9AE}" pid="3" name="MSIP_Label_034a106e-6316-442c-ad35-738afd673d2b_SetDate">
    <vt:lpwstr>2021-10-20T13:48:01Z</vt:lpwstr>
  </property>
  <property fmtid="{D5CDD505-2E9C-101B-9397-08002B2CF9AE}" pid="4" name="MSIP_Label_034a106e-6316-442c-ad35-738afd673d2b_Method">
    <vt:lpwstr>Standard</vt:lpwstr>
  </property>
  <property fmtid="{D5CDD505-2E9C-101B-9397-08002B2CF9AE}" pid="5" name="MSIP_Label_034a106e-6316-442c-ad35-738afd673d2b_Name">
    <vt:lpwstr>034a106e-6316-442c-ad35-738afd673d2b</vt:lpwstr>
  </property>
  <property fmtid="{D5CDD505-2E9C-101B-9397-08002B2CF9AE}" pid="6" name="MSIP_Label_034a106e-6316-442c-ad35-738afd673d2b_SiteId">
    <vt:lpwstr>cddc1229-ac2a-4b97-b78a-0e5cacb5865c</vt:lpwstr>
  </property>
  <property fmtid="{D5CDD505-2E9C-101B-9397-08002B2CF9AE}" pid="7" name="MSIP_Label_034a106e-6316-442c-ad35-738afd673d2b_ActionId">
    <vt:lpwstr>7c5d7829-476f-40d5-8e23-ba67cba41848</vt:lpwstr>
  </property>
  <property fmtid="{D5CDD505-2E9C-101B-9397-08002B2CF9AE}" pid="8" name="MSIP_Label_034a106e-6316-442c-ad35-738afd673d2b_ContentBits">
    <vt:lpwstr>0</vt:lpwstr>
  </property>
</Properties>
</file>