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912">
          <p15:clr>
            <a:srgbClr val="A4A3A4"/>
          </p15:clr>
        </p15:guide>
        <p15:guide id="3" orient="horz" pos="283">
          <p15:clr>
            <a:srgbClr val="9AA0A6"/>
          </p15:clr>
        </p15:guide>
        <p15:guide id="4" orient="horz" pos="1020">
          <p15:clr>
            <a:srgbClr val="9AA0A6"/>
          </p15:clr>
        </p15:guide>
        <p15:guide id="5" pos="16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701"/>
        <p:guide pos="3912"/>
        <p:guide orient="horz" pos="283"/>
        <p:guide orient="horz" pos="1020"/>
        <p:guide pos="16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403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17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5be50d10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5be50d10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35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5be50d10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5be50d10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00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5be50d10d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5be50d10d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66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5be50d10d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5be50d10d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77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5be50d10d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5be50d10d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98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5be50d10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5be50d10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5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11700" y="312013"/>
            <a:ext cx="670500" cy="670200"/>
          </a:xfrm>
          <a:prstGeom prst="straightConnector1">
            <a:avLst/>
          </a:prstGeom>
          <a:noFill/>
          <a:ln w="9525" cap="flat" cmpd="sng">
            <a:solidFill>
              <a:srgbClr val="F6F2D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4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0" y="0"/>
            <a:ext cx="3585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4108825" y="636500"/>
            <a:ext cx="1944900" cy="579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388425" y="636500"/>
            <a:ext cx="2789700" cy="579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5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6"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7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311700" y="312013"/>
            <a:ext cx="670500" cy="670200"/>
          </a:xfrm>
          <a:prstGeom prst="straightConnector1">
            <a:avLst/>
          </a:prstGeom>
          <a:noFill/>
          <a:ln w="9525" cap="flat" cmpd="sng">
            <a:solidFill>
              <a:srgbClr val="F6F2D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l="1030" t="6142" r="-1029" b="8903"/>
          <a:stretch/>
        </p:blipFill>
        <p:spPr>
          <a:xfrm>
            <a:off x="0" y="-32487"/>
            <a:ext cx="9144000" cy="54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Anne Huot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Oakweb Lane, Webster Bay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Charleston Lake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July 2021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Lucky’s Adventures 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4451925" y="3013675"/>
            <a:ext cx="64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l="4388" r="4379"/>
          <a:stretch/>
        </p:blipFill>
        <p:spPr>
          <a:xfrm>
            <a:off x="3164625" y="-273775"/>
            <a:ext cx="586560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150025"/>
            <a:ext cx="2655000" cy="18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Hatched and ready to swim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1486275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</a:rPr>
              <a:t>Lucky’s parents were very happy when Lucky arrived safe and sound.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</a:rPr>
              <a:t>The nest was on Muskrat Island and nice people and the turtles protected the nest.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b="1">
                <a:solidFill>
                  <a:schemeClr val="dk2"/>
                </a:solidFill>
              </a:rPr>
              <a:t>Lucky splashed and swam in Webster’s Bay on her first day ! </a:t>
            </a:r>
            <a:endParaRPr sz="1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Lucky’s First Adventure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Lucky was tired after swimming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She went to sleep on the island protected and excited 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The next day everyone woke up early 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But being a baby chick Lucky wanted to explore !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Her parents went into the water ready to teach Lucky how to dive for fish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But when they looked around Lucky was GONE !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l="-3649" t="2499" r="3649" b="9812"/>
          <a:stretch/>
        </p:blipFill>
        <p:spPr>
          <a:xfrm>
            <a:off x="3277200" y="0"/>
            <a:ext cx="586560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693400" y="21785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Watchful Eyes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31900" y="978225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100" b="1">
                <a:solidFill>
                  <a:schemeClr val="dk2"/>
                </a:solidFill>
              </a:rPr>
              <a:t>L</a:t>
            </a:r>
            <a:r>
              <a:rPr lang="en-GB" sz="1418" b="1">
                <a:solidFill>
                  <a:schemeClr val="dk2"/>
                </a:solidFill>
              </a:rPr>
              <a:t>ucky was Missing . Oh NO ! everyone on Oakweb Lane shouted !</a:t>
            </a:r>
            <a:endParaRPr sz="1418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770"/>
              <a:buNone/>
            </a:pPr>
            <a:r>
              <a:rPr lang="en-GB" sz="1418" b="1">
                <a:solidFill>
                  <a:schemeClr val="dk2"/>
                </a:solidFill>
              </a:rPr>
              <a:t>Her parents made lots of noise with their beautiful voices to help Lucky find her way to safety.  They searched everywhere for her. </a:t>
            </a:r>
            <a:endParaRPr sz="1418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770"/>
              <a:buNone/>
            </a:pPr>
            <a:r>
              <a:rPr lang="en-GB" sz="1418" b="1">
                <a:solidFill>
                  <a:schemeClr val="dk2"/>
                </a:solidFill>
              </a:rPr>
              <a:t>Lucky was really hiding well. </a:t>
            </a:r>
            <a:endParaRPr sz="1418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770"/>
              <a:buNone/>
            </a:pPr>
            <a:r>
              <a:rPr lang="en-GB" sz="1418" b="1">
                <a:solidFill>
                  <a:schemeClr val="dk2"/>
                </a:solidFill>
              </a:rPr>
              <a:t>Lucky where are you ?</a:t>
            </a:r>
            <a:endParaRPr sz="1418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SzPts val="770"/>
              <a:buNone/>
            </a:pPr>
            <a:r>
              <a:rPr lang="en-GB" sz="1418" b="1">
                <a:solidFill>
                  <a:schemeClr val="dk2"/>
                </a:solidFill>
              </a:rPr>
              <a:t>But then a wise man named Dwayne bravely set out to the island to find Lucky. Did Dwayne find Lucky ?</a:t>
            </a:r>
            <a:endParaRPr sz="1418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SzPts val="770"/>
              <a:buNone/>
            </a:pPr>
            <a:endParaRPr sz="1418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56050" y="799625"/>
            <a:ext cx="2866800" cy="3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Lucky’s rescue 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Muskrat Island was rugged Canadian Shield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There were rocks and trees and slippery slopes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There were water holes that were dark and scary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Lucky’s adventure landed her in one of these water holes.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She was scared and lonely and did not know how to get out.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She was only 2 days old !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But all of a sudden a hand reached down into the cold dark water and rescued Lucky.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It was Dwayne to the rescue ! </a:t>
            </a:r>
            <a:endParaRPr b="1"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50" y="1438000"/>
            <a:ext cx="2892799" cy="360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56450" y="740575"/>
            <a:ext cx="23514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Safe and Sound at last ! 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364550" y="450000"/>
            <a:ext cx="6307800" cy="4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Lucky was carefully placed in the lake by Dwayne.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Lucky was so thrilled she dove under the water for the first time.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She quickly came up and  swam to her anxious parents.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The rest of the day she swam and dove among the big waves .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Lucky loved the lake as long as she could stay away from danger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Lucky was going to stay close to her parents for now . 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At least until she was a little older !</a:t>
            </a:r>
            <a:endParaRPr b="1"/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l="68009" t="-27063" r="-70019" b="8985"/>
          <a:stretch/>
        </p:blipFill>
        <p:spPr>
          <a:xfrm>
            <a:off x="20454825" y="-3126475"/>
            <a:ext cx="5731302" cy="39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4">
            <a:alphaModFix/>
          </a:blip>
          <a:srcRect l="16015"/>
          <a:stretch/>
        </p:blipFill>
        <p:spPr>
          <a:xfrm>
            <a:off x="342925" y="2445500"/>
            <a:ext cx="2569699" cy="22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0" y="688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Oakweb Lane Celebrates ! </a:t>
            </a:r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77400" y="15018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604" b="1"/>
              <a:t>Lucky was lucky ! So are Oakweb Lane cottagers !</a:t>
            </a:r>
            <a:endParaRPr sz="1604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604" b="1"/>
              <a:t>Charleston Lake is so special. </a:t>
            </a:r>
            <a:endParaRPr sz="1604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604" b="1"/>
              <a:t>Loons are an important part of the lake experience. </a:t>
            </a:r>
            <a:endParaRPr sz="1604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604" b="1"/>
              <a:t>Not every lake has loon families. </a:t>
            </a:r>
            <a:endParaRPr sz="1604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604" b="1"/>
              <a:t> Remember slow down near shorelines &amp; near any loon families .</a:t>
            </a:r>
            <a:endParaRPr sz="1604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604" b="1"/>
              <a:t>They count on us and we count on them. </a:t>
            </a:r>
            <a:endParaRPr sz="1604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604" b="1"/>
              <a:t>Lucky will be singing and swimming and fishing for many years.</a:t>
            </a:r>
            <a:endParaRPr sz="1604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-GB" sz="1604" b="1"/>
              <a:t>Say Hello when you see her ! </a:t>
            </a:r>
            <a:endParaRPr sz="1604" b="1"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l="-7353" b="-8944"/>
          <a:stretch/>
        </p:blipFill>
        <p:spPr>
          <a:xfrm>
            <a:off x="5800675" y="443238"/>
            <a:ext cx="3857626" cy="451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Lato</vt:lpstr>
      <vt:lpstr>Raleway</vt:lpstr>
      <vt:lpstr>Arial</vt:lpstr>
      <vt:lpstr>Streamline</vt:lpstr>
      <vt:lpstr>Lucky’s Adventures </vt:lpstr>
      <vt:lpstr>Hatched and ready to swim</vt:lpstr>
      <vt:lpstr>Lucky’s First Adventure</vt:lpstr>
      <vt:lpstr>Watchful Eyes </vt:lpstr>
      <vt:lpstr>Lucky’s rescue </vt:lpstr>
      <vt:lpstr>Safe and Sound at last ! </vt:lpstr>
      <vt:lpstr>Oakweb Lane Celebrates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Lucky’s Adventures</dc:title>
  <dc:creator>sue willson</dc:creator>
  <cp:lastModifiedBy>sue willson</cp:lastModifiedBy>
  <cp:revision>2</cp:revision>
  <dcterms:modified xsi:type="dcterms:W3CDTF">2021-11-08T21:05:57Z</dcterms:modified>
</cp:coreProperties>
</file>